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8" r:id="rId3"/>
    <p:sldId id="275" r:id="rId4"/>
    <p:sldId id="298" r:id="rId5"/>
    <p:sldId id="296" r:id="rId6"/>
    <p:sldId id="287" r:id="rId7"/>
    <p:sldId id="301" r:id="rId8"/>
    <p:sldId id="305" r:id="rId9"/>
    <p:sldId id="303" r:id="rId10"/>
    <p:sldId id="282" r:id="rId11"/>
    <p:sldId id="307" r:id="rId12"/>
    <p:sldId id="283" r:id="rId13"/>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7E"/>
    <a:srgbClr val="66FFFF"/>
    <a:srgbClr val="DE0000"/>
    <a:srgbClr val="CC0000"/>
    <a:srgbClr val="009900"/>
    <a:srgbClr val="F3FAFF"/>
    <a:srgbClr val="EBF7FF"/>
    <a:srgbClr val="00A84C"/>
    <a:srgbClr val="DDF2FF"/>
    <a:srgbClr val="F3F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176" autoAdjust="0"/>
    <p:restoredTop sz="87788" autoAdjust="0"/>
  </p:normalViewPr>
  <p:slideViewPr>
    <p:cSldViewPr snapToGrid="0" snapToObjects="1">
      <p:cViewPr varScale="1">
        <p:scale>
          <a:sx n="149" d="100"/>
          <a:sy n="149" d="100"/>
        </p:scale>
        <p:origin x="126" y="19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13C672-AD85-EB48-954F-DA396E5FE5FB}" type="doc">
      <dgm:prSet loTypeId="urn:microsoft.com/office/officeart/2009/3/layout/CircleRelationship" loCatId="" qsTypeId="urn:microsoft.com/office/officeart/2005/8/quickstyle/simple4" qsCatId="simple" csTypeId="urn:microsoft.com/office/officeart/2005/8/colors/accent1_2" csCatId="accent1" phldr="1"/>
      <dgm:spPr/>
      <dgm:t>
        <a:bodyPr/>
        <a:lstStyle/>
        <a:p>
          <a:endParaRPr lang="en-US"/>
        </a:p>
      </dgm:t>
    </dgm:pt>
    <dgm:pt modelId="{D1670361-3EA6-574C-AD2F-B3F1671992EA}">
      <dgm:prSet phldrT="[Text]" custT="1"/>
      <dgm:spPr>
        <a:gradFill rotWithShape="0">
          <a:gsLst>
            <a:gs pos="0">
              <a:schemeClr val="tx1"/>
            </a:gs>
            <a:gs pos="100000">
              <a:schemeClr val="bg1"/>
            </a:gs>
          </a:gsLst>
        </a:gradFill>
      </dgm:spPr>
      <dgm:t>
        <a:bodyPr/>
        <a:lstStyle/>
        <a:p>
          <a:r>
            <a:rPr lang="en-US" sz="1400" b="1" dirty="0">
              <a:solidFill>
                <a:srgbClr val="7030A0"/>
              </a:solidFill>
            </a:rPr>
            <a:t>Nutrients</a:t>
          </a:r>
        </a:p>
        <a:p>
          <a:r>
            <a:rPr lang="en-US" sz="1200" b="1" dirty="0">
              <a:solidFill>
                <a:srgbClr val="009900"/>
              </a:solidFill>
            </a:rPr>
            <a:t>e-acceptors</a:t>
          </a:r>
        </a:p>
        <a:p>
          <a:r>
            <a:rPr lang="en-US" sz="1200" b="1" dirty="0">
              <a:solidFill>
                <a:srgbClr val="FF0000"/>
              </a:solidFill>
            </a:rPr>
            <a:t>salinity</a:t>
          </a:r>
        </a:p>
        <a:p>
          <a:r>
            <a:rPr lang="en-US" sz="1200" b="1" dirty="0">
              <a:solidFill>
                <a:srgbClr val="FFFF00"/>
              </a:solidFill>
            </a:rPr>
            <a:t>pCO2</a:t>
          </a:r>
        </a:p>
      </dgm:t>
    </dgm:pt>
    <dgm:pt modelId="{BE45E16C-BC25-E440-AE48-6B4C539996A0}" type="parTrans" cxnId="{BEA8BD39-2D2C-F742-AAC2-9EEE2E82CCFA}">
      <dgm:prSet/>
      <dgm:spPr/>
      <dgm:t>
        <a:bodyPr/>
        <a:lstStyle/>
        <a:p>
          <a:endParaRPr lang="en-US" b="1"/>
        </a:p>
      </dgm:t>
    </dgm:pt>
    <dgm:pt modelId="{C9C47E77-86C7-EB4E-8B8F-726AA84DE5E2}" type="sibTrans" cxnId="{BEA8BD39-2D2C-F742-AAC2-9EEE2E82CCFA}">
      <dgm:prSet/>
      <dgm:spPr/>
      <dgm:t>
        <a:bodyPr/>
        <a:lstStyle/>
        <a:p>
          <a:endParaRPr lang="en-US" b="1"/>
        </a:p>
      </dgm:t>
    </dgm:pt>
    <dgm:pt modelId="{1031578F-4D90-DA48-ADF4-9EB914AC4277}">
      <dgm:prSet phldrT="[Text]" custT="1"/>
      <dgm:spPr>
        <a:gradFill rotWithShape="0">
          <a:gsLst>
            <a:gs pos="0">
              <a:schemeClr val="tx1"/>
            </a:gs>
            <a:gs pos="100000">
              <a:schemeClr val="bg1"/>
            </a:gs>
          </a:gsLst>
        </a:gradFill>
      </dgm:spPr>
      <dgm:t>
        <a:bodyPr/>
        <a:lstStyle/>
        <a:p>
          <a:r>
            <a:rPr lang="en-US" sz="1100" b="1" dirty="0">
              <a:solidFill>
                <a:srgbClr val="66FFFF"/>
              </a:solidFill>
            </a:rPr>
            <a:t>Water</a:t>
          </a:r>
        </a:p>
      </dgm:t>
    </dgm:pt>
    <dgm:pt modelId="{9351FEF0-753E-6A48-A8FF-A5BAE8768AAA}" type="parTrans" cxnId="{F55B075B-C8A2-8A4F-A7E3-3609BF484187}">
      <dgm:prSet/>
      <dgm:spPr/>
      <dgm:t>
        <a:bodyPr/>
        <a:lstStyle/>
        <a:p>
          <a:endParaRPr lang="en-US" b="1"/>
        </a:p>
      </dgm:t>
    </dgm:pt>
    <dgm:pt modelId="{79146867-3C41-8D4F-BBB2-5D2758C6CAFA}" type="sibTrans" cxnId="{F55B075B-C8A2-8A4F-A7E3-3609BF484187}">
      <dgm:prSet/>
      <dgm:spPr/>
      <dgm:t>
        <a:bodyPr/>
        <a:lstStyle/>
        <a:p>
          <a:endParaRPr lang="en-US" b="1"/>
        </a:p>
      </dgm:t>
    </dgm:pt>
    <dgm:pt modelId="{3530ABC9-1812-FA4D-A140-6F65CD1EB341}">
      <dgm:prSet phldrT="[Text]" custT="1"/>
      <dgm:spPr>
        <a:gradFill rotWithShape="0">
          <a:gsLst>
            <a:gs pos="0">
              <a:schemeClr val="tx1"/>
            </a:gs>
            <a:gs pos="99000">
              <a:schemeClr val="bg1"/>
            </a:gs>
          </a:gsLst>
        </a:gradFill>
      </dgm:spPr>
      <dgm:t>
        <a:bodyPr/>
        <a:lstStyle/>
        <a:p>
          <a:r>
            <a:rPr lang="en-US" sz="1000" b="1" dirty="0">
              <a:solidFill>
                <a:srgbClr val="FFFF00"/>
              </a:solidFill>
            </a:rPr>
            <a:t>Porosity</a:t>
          </a:r>
        </a:p>
      </dgm:t>
    </dgm:pt>
    <dgm:pt modelId="{9B5D3182-AD6D-BE4D-8453-545696586264}" type="parTrans" cxnId="{6B643C77-493B-F640-9B97-412638E7A789}">
      <dgm:prSet/>
      <dgm:spPr/>
      <dgm:t>
        <a:bodyPr/>
        <a:lstStyle/>
        <a:p>
          <a:endParaRPr lang="en-US" b="1"/>
        </a:p>
      </dgm:t>
    </dgm:pt>
    <dgm:pt modelId="{4B9AFC71-95F8-8941-8E55-69334AFA4601}" type="sibTrans" cxnId="{6B643C77-493B-F640-9B97-412638E7A789}">
      <dgm:prSet/>
      <dgm:spPr/>
      <dgm:t>
        <a:bodyPr/>
        <a:lstStyle/>
        <a:p>
          <a:endParaRPr lang="en-US" b="1"/>
        </a:p>
      </dgm:t>
    </dgm:pt>
    <dgm:pt modelId="{4BBAD134-0428-874E-B19A-8CB9ED90FEED}" type="pres">
      <dgm:prSet presAssocID="{DC13C672-AD85-EB48-954F-DA396E5FE5FB}" presName="Name0" presStyleCnt="0">
        <dgm:presLayoutVars>
          <dgm:chMax val="1"/>
          <dgm:chPref val="1"/>
        </dgm:presLayoutVars>
      </dgm:prSet>
      <dgm:spPr/>
      <dgm:t>
        <a:bodyPr/>
        <a:lstStyle/>
        <a:p>
          <a:endParaRPr lang="en-US"/>
        </a:p>
      </dgm:t>
    </dgm:pt>
    <dgm:pt modelId="{0BDDF28A-50A7-DF4E-AF4E-D17AED8237B3}" type="pres">
      <dgm:prSet presAssocID="{D1670361-3EA6-574C-AD2F-B3F1671992EA}" presName="Parent" presStyleLbl="node0" presStyleIdx="0" presStyleCnt="1">
        <dgm:presLayoutVars>
          <dgm:chMax val="5"/>
          <dgm:chPref val="5"/>
        </dgm:presLayoutVars>
      </dgm:prSet>
      <dgm:spPr/>
      <dgm:t>
        <a:bodyPr/>
        <a:lstStyle/>
        <a:p>
          <a:endParaRPr lang="en-US"/>
        </a:p>
      </dgm:t>
    </dgm:pt>
    <dgm:pt modelId="{510ED642-2C56-F24A-988A-2E127165B175}" type="pres">
      <dgm:prSet presAssocID="{D1670361-3EA6-574C-AD2F-B3F1671992EA}" presName="Accent1" presStyleLbl="node1" presStyleIdx="0" presStyleCnt="13"/>
      <dgm:spPr>
        <a:gradFill rotWithShape="0">
          <a:gsLst>
            <a:gs pos="0">
              <a:schemeClr val="tx1"/>
            </a:gs>
            <a:gs pos="100000">
              <a:schemeClr val="bg1"/>
            </a:gs>
          </a:gsLst>
        </a:gradFill>
      </dgm:spPr>
    </dgm:pt>
    <dgm:pt modelId="{264F7DED-3436-0B47-B08D-EAF281EE4642}" type="pres">
      <dgm:prSet presAssocID="{D1670361-3EA6-574C-AD2F-B3F1671992EA}" presName="Accent2" presStyleLbl="node1" presStyleIdx="1" presStyleCnt="13"/>
      <dgm:spPr>
        <a:gradFill rotWithShape="0">
          <a:gsLst>
            <a:gs pos="0">
              <a:schemeClr val="tx1"/>
            </a:gs>
            <a:gs pos="99000">
              <a:schemeClr val="bg1"/>
            </a:gs>
          </a:gsLst>
        </a:gradFill>
      </dgm:spPr>
    </dgm:pt>
    <dgm:pt modelId="{3ADEE4DA-4E59-0F49-A16C-73524749504B}" type="pres">
      <dgm:prSet presAssocID="{D1670361-3EA6-574C-AD2F-B3F1671992EA}" presName="Accent3" presStyleLbl="node1" presStyleIdx="2" presStyleCnt="13" custFlipHor="1" custScaleX="17321" custScaleY="41224"/>
      <dgm:spPr/>
    </dgm:pt>
    <dgm:pt modelId="{173D8F1A-AAB3-134B-A19E-0AA2CD3BB412}" type="pres">
      <dgm:prSet presAssocID="{D1670361-3EA6-574C-AD2F-B3F1671992EA}" presName="Accent4" presStyleLbl="node1" presStyleIdx="3" presStyleCnt="13" custLinFactX="100000" custLinFactY="-200000" custLinFactNeighborX="159687" custLinFactNeighborY="-269565"/>
      <dgm:spPr>
        <a:gradFill rotWithShape="0">
          <a:gsLst>
            <a:gs pos="0">
              <a:schemeClr val="tx1"/>
            </a:gs>
            <a:gs pos="99000">
              <a:schemeClr val="bg1"/>
            </a:gs>
          </a:gsLst>
        </a:gradFill>
      </dgm:spPr>
    </dgm:pt>
    <dgm:pt modelId="{B3E09920-A71B-2D4C-AAD9-B643C62F989F}" type="pres">
      <dgm:prSet presAssocID="{D1670361-3EA6-574C-AD2F-B3F1671992EA}" presName="Accent5" presStyleLbl="node1" presStyleIdx="4" presStyleCnt="13"/>
      <dgm:spPr>
        <a:gradFill rotWithShape="0">
          <a:gsLst>
            <a:gs pos="0">
              <a:schemeClr val="tx1"/>
            </a:gs>
            <a:gs pos="99000">
              <a:schemeClr val="bg1"/>
            </a:gs>
          </a:gsLst>
        </a:gradFill>
      </dgm:spPr>
    </dgm:pt>
    <dgm:pt modelId="{B9C3BE15-3E1C-E149-BDC0-13FDD3C92F0C}" type="pres">
      <dgm:prSet presAssocID="{D1670361-3EA6-574C-AD2F-B3F1671992EA}" presName="Accent6" presStyleLbl="node1" presStyleIdx="5" presStyleCnt="13"/>
      <dgm:spPr>
        <a:gradFill rotWithShape="0">
          <a:gsLst>
            <a:gs pos="0">
              <a:schemeClr val="tx1"/>
            </a:gs>
            <a:gs pos="99000">
              <a:schemeClr val="bg1"/>
            </a:gs>
          </a:gsLst>
        </a:gradFill>
      </dgm:spPr>
    </dgm:pt>
    <dgm:pt modelId="{85F00091-A37E-C944-84C5-F960D8DB14BA}" type="pres">
      <dgm:prSet presAssocID="{1031578F-4D90-DA48-ADF4-9EB914AC4277}" presName="Child1" presStyleLbl="node1" presStyleIdx="6" presStyleCnt="13" custScaleX="108091" custScaleY="104162" custLinFactNeighborX="30622" custLinFactNeighborY="-15317">
        <dgm:presLayoutVars>
          <dgm:chMax val="0"/>
          <dgm:chPref val="0"/>
        </dgm:presLayoutVars>
      </dgm:prSet>
      <dgm:spPr/>
      <dgm:t>
        <a:bodyPr/>
        <a:lstStyle/>
        <a:p>
          <a:endParaRPr lang="en-US"/>
        </a:p>
      </dgm:t>
    </dgm:pt>
    <dgm:pt modelId="{26ADD5B0-376D-0844-8649-E2E3240EE485}" type="pres">
      <dgm:prSet presAssocID="{1031578F-4D90-DA48-ADF4-9EB914AC4277}" presName="Accent7" presStyleCnt="0"/>
      <dgm:spPr/>
    </dgm:pt>
    <dgm:pt modelId="{DC952430-E4EA-4D4C-A96E-B8B3F0108EC8}" type="pres">
      <dgm:prSet presAssocID="{1031578F-4D90-DA48-ADF4-9EB914AC4277}" presName="AccentHold1" presStyleLbl="node1" presStyleIdx="7" presStyleCnt="13" custLinFactNeighborX="-8530" custLinFactNeighborY="-36749"/>
      <dgm:spPr>
        <a:gradFill rotWithShape="0">
          <a:gsLst>
            <a:gs pos="0">
              <a:schemeClr val="tx1"/>
            </a:gs>
            <a:gs pos="99000">
              <a:schemeClr val="bg1"/>
            </a:gs>
          </a:gsLst>
        </a:gradFill>
      </dgm:spPr>
    </dgm:pt>
    <dgm:pt modelId="{CFC4CEEF-0FAE-6E4F-AB25-B246A66AE829}" type="pres">
      <dgm:prSet presAssocID="{1031578F-4D90-DA48-ADF4-9EB914AC4277}" presName="Accent8" presStyleCnt="0"/>
      <dgm:spPr/>
    </dgm:pt>
    <dgm:pt modelId="{D54FB0B8-236C-A742-9742-3701B4B94A6E}" type="pres">
      <dgm:prSet presAssocID="{1031578F-4D90-DA48-ADF4-9EB914AC4277}" presName="AccentHold2" presStyleLbl="node1" presStyleIdx="8" presStyleCnt="13" custLinFactNeighborX="97201" custLinFactNeighborY="-43265"/>
      <dgm:spPr>
        <a:gradFill rotWithShape="0">
          <a:gsLst>
            <a:gs pos="0">
              <a:schemeClr val="tx1"/>
            </a:gs>
            <a:gs pos="99000">
              <a:schemeClr val="bg1"/>
            </a:gs>
          </a:gsLst>
        </a:gradFill>
      </dgm:spPr>
    </dgm:pt>
    <dgm:pt modelId="{74BE863C-C600-F94B-9216-C66F3D1012F4}" type="pres">
      <dgm:prSet presAssocID="{3530ABC9-1812-FA4D-A140-6F65CD1EB341}" presName="Child2" presStyleLbl="node1" presStyleIdx="9" presStyleCnt="13" custScaleX="125498" custScaleY="121589" custLinFactNeighborX="-68163" custLinFactNeighborY="19956">
        <dgm:presLayoutVars>
          <dgm:chMax val="0"/>
          <dgm:chPref val="0"/>
        </dgm:presLayoutVars>
      </dgm:prSet>
      <dgm:spPr/>
      <dgm:t>
        <a:bodyPr/>
        <a:lstStyle/>
        <a:p>
          <a:endParaRPr lang="en-US"/>
        </a:p>
      </dgm:t>
    </dgm:pt>
    <dgm:pt modelId="{3E2387B4-3CE8-A04A-88FD-B4A990F13359}" type="pres">
      <dgm:prSet presAssocID="{3530ABC9-1812-FA4D-A140-6F65CD1EB341}" presName="Accent9" presStyleCnt="0"/>
      <dgm:spPr/>
    </dgm:pt>
    <dgm:pt modelId="{391E26B4-262A-484B-AFB6-C9E2F0A265B9}" type="pres">
      <dgm:prSet presAssocID="{3530ABC9-1812-FA4D-A140-6F65CD1EB341}" presName="AccentHold1" presStyleLbl="node1" presStyleIdx="10" presStyleCnt="13" custLinFactY="100000" custLinFactNeighborX="-75695" custLinFactNeighborY="167842"/>
      <dgm:spPr>
        <a:gradFill rotWithShape="0">
          <a:gsLst>
            <a:gs pos="0">
              <a:schemeClr val="tx1"/>
            </a:gs>
            <a:gs pos="99000">
              <a:schemeClr val="bg1"/>
            </a:gs>
          </a:gsLst>
        </a:gradFill>
      </dgm:spPr>
    </dgm:pt>
    <dgm:pt modelId="{78B4CFAB-4867-8D44-9D11-669EDDDDB422}" type="pres">
      <dgm:prSet presAssocID="{3530ABC9-1812-FA4D-A140-6F65CD1EB341}" presName="Accent10" presStyleCnt="0"/>
      <dgm:spPr/>
    </dgm:pt>
    <dgm:pt modelId="{DB7D9745-5744-3942-AE1C-11557480FD9D}" type="pres">
      <dgm:prSet presAssocID="{3530ABC9-1812-FA4D-A140-6F65CD1EB341}" presName="AccentHold2" presStyleLbl="node1" presStyleIdx="11" presStyleCnt="13" custLinFactX="212270" custLinFactY="-89388" custLinFactNeighborX="300000" custLinFactNeighborY="-100000"/>
      <dgm:spPr>
        <a:gradFill rotWithShape="0">
          <a:gsLst>
            <a:gs pos="0">
              <a:schemeClr val="tx1"/>
            </a:gs>
            <a:gs pos="99000">
              <a:schemeClr val="bg1"/>
            </a:gs>
          </a:gsLst>
        </a:gradFill>
      </dgm:spPr>
    </dgm:pt>
    <dgm:pt modelId="{5B8861DE-1D27-C447-884A-FAEE76692DAA}" type="pres">
      <dgm:prSet presAssocID="{3530ABC9-1812-FA4D-A140-6F65CD1EB341}" presName="Accent11" presStyleCnt="0"/>
      <dgm:spPr/>
    </dgm:pt>
    <dgm:pt modelId="{5822DAA4-994A-A94F-AB8F-922517864CCE}" type="pres">
      <dgm:prSet presAssocID="{3530ABC9-1812-FA4D-A140-6F65CD1EB341}" presName="AccentHold3" presStyleLbl="node1" presStyleIdx="12" presStyleCnt="13"/>
      <dgm:spPr>
        <a:gradFill rotWithShape="0">
          <a:gsLst>
            <a:gs pos="0">
              <a:schemeClr val="tx1"/>
            </a:gs>
            <a:gs pos="100000">
              <a:schemeClr val="bg1"/>
            </a:gs>
          </a:gsLst>
        </a:gradFill>
      </dgm:spPr>
    </dgm:pt>
  </dgm:ptLst>
  <dgm:cxnLst>
    <dgm:cxn modelId="{6B643C77-493B-F640-9B97-412638E7A789}" srcId="{D1670361-3EA6-574C-AD2F-B3F1671992EA}" destId="{3530ABC9-1812-FA4D-A140-6F65CD1EB341}" srcOrd="1" destOrd="0" parTransId="{9B5D3182-AD6D-BE4D-8453-545696586264}" sibTransId="{4B9AFC71-95F8-8941-8E55-69334AFA4601}"/>
    <dgm:cxn modelId="{04580108-525F-4F0B-AEE2-EF8170569732}" type="presOf" srcId="{D1670361-3EA6-574C-AD2F-B3F1671992EA}" destId="{0BDDF28A-50A7-DF4E-AF4E-D17AED8237B3}" srcOrd="0" destOrd="0" presId="urn:microsoft.com/office/officeart/2009/3/layout/CircleRelationship"/>
    <dgm:cxn modelId="{F55B075B-C8A2-8A4F-A7E3-3609BF484187}" srcId="{D1670361-3EA6-574C-AD2F-B3F1671992EA}" destId="{1031578F-4D90-DA48-ADF4-9EB914AC4277}" srcOrd="0" destOrd="0" parTransId="{9351FEF0-753E-6A48-A8FF-A5BAE8768AAA}" sibTransId="{79146867-3C41-8D4F-BBB2-5D2758C6CAFA}"/>
    <dgm:cxn modelId="{3773B297-0055-450D-A320-633A436289AA}" type="presOf" srcId="{1031578F-4D90-DA48-ADF4-9EB914AC4277}" destId="{85F00091-A37E-C944-84C5-F960D8DB14BA}" srcOrd="0" destOrd="0" presId="urn:microsoft.com/office/officeart/2009/3/layout/CircleRelationship"/>
    <dgm:cxn modelId="{BEA8BD39-2D2C-F742-AAC2-9EEE2E82CCFA}" srcId="{DC13C672-AD85-EB48-954F-DA396E5FE5FB}" destId="{D1670361-3EA6-574C-AD2F-B3F1671992EA}" srcOrd="0" destOrd="0" parTransId="{BE45E16C-BC25-E440-AE48-6B4C539996A0}" sibTransId="{C9C47E77-86C7-EB4E-8B8F-726AA84DE5E2}"/>
    <dgm:cxn modelId="{C71AC94C-E044-47B5-B0BB-6AD6767951A9}" type="presOf" srcId="{3530ABC9-1812-FA4D-A140-6F65CD1EB341}" destId="{74BE863C-C600-F94B-9216-C66F3D1012F4}" srcOrd="0" destOrd="0" presId="urn:microsoft.com/office/officeart/2009/3/layout/CircleRelationship"/>
    <dgm:cxn modelId="{4443CFAD-C2E5-4D70-ADA0-98E0B03EA685}" type="presOf" srcId="{DC13C672-AD85-EB48-954F-DA396E5FE5FB}" destId="{4BBAD134-0428-874E-B19A-8CB9ED90FEED}" srcOrd="0" destOrd="0" presId="urn:microsoft.com/office/officeart/2009/3/layout/CircleRelationship"/>
    <dgm:cxn modelId="{9046E3E3-28D0-4AD2-9D80-2B3048FD3B77}" type="presParOf" srcId="{4BBAD134-0428-874E-B19A-8CB9ED90FEED}" destId="{0BDDF28A-50A7-DF4E-AF4E-D17AED8237B3}" srcOrd="0" destOrd="0" presId="urn:microsoft.com/office/officeart/2009/3/layout/CircleRelationship"/>
    <dgm:cxn modelId="{545CC645-44B1-4B26-B54A-6F4D9230D402}" type="presParOf" srcId="{4BBAD134-0428-874E-B19A-8CB9ED90FEED}" destId="{510ED642-2C56-F24A-988A-2E127165B175}" srcOrd="1" destOrd="0" presId="urn:microsoft.com/office/officeart/2009/3/layout/CircleRelationship"/>
    <dgm:cxn modelId="{04F343E1-0912-4E29-8239-AB338F3E5D1F}" type="presParOf" srcId="{4BBAD134-0428-874E-B19A-8CB9ED90FEED}" destId="{264F7DED-3436-0B47-B08D-EAF281EE4642}" srcOrd="2" destOrd="0" presId="urn:microsoft.com/office/officeart/2009/3/layout/CircleRelationship"/>
    <dgm:cxn modelId="{FA96FBE2-9984-42FF-968D-6A2BAFA6966E}" type="presParOf" srcId="{4BBAD134-0428-874E-B19A-8CB9ED90FEED}" destId="{3ADEE4DA-4E59-0F49-A16C-73524749504B}" srcOrd="3" destOrd="0" presId="urn:microsoft.com/office/officeart/2009/3/layout/CircleRelationship"/>
    <dgm:cxn modelId="{E29052BE-694F-4496-A853-76CEBE4F82EC}" type="presParOf" srcId="{4BBAD134-0428-874E-B19A-8CB9ED90FEED}" destId="{173D8F1A-AAB3-134B-A19E-0AA2CD3BB412}" srcOrd="4" destOrd="0" presId="urn:microsoft.com/office/officeart/2009/3/layout/CircleRelationship"/>
    <dgm:cxn modelId="{BBEB568A-871C-4CCF-B3FA-79E2C8B7B764}" type="presParOf" srcId="{4BBAD134-0428-874E-B19A-8CB9ED90FEED}" destId="{B3E09920-A71B-2D4C-AAD9-B643C62F989F}" srcOrd="5" destOrd="0" presId="urn:microsoft.com/office/officeart/2009/3/layout/CircleRelationship"/>
    <dgm:cxn modelId="{FD90BFD7-2294-4695-98C6-6BDA46DBE6A0}" type="presParOf" srcId="{4BBAD134-0428-874E-B19A-8CB9ED90FEED}" destId="{B9C3BE15-3E1C-E149-BDC0-13FDD3C92F0C}" srcOrd="6" destOrd="0" presId="urn:microsoft.com/office/officeart/2009/3/layout/CircleRelationship"/>
    <dgm:cxn modelId="{25EF620B-9356-4C18-A88A-500BCDA0E999}" type="presParOf" srcId="{4BBAD134-0428-874E-B19A-8CB9ED90FEED}" destId="{85F00091-A37E-C944-84C5-F960D8DB14BA}" srcOrd="7" destOrd="0" presId="urn:microsoft.com/office/officeart/2009/3/layout/CircleRelationship"/>
    <dgm:cxn modelId="{97787DD0-F49C-411E-844F-57006E9BD874}" type="presParOf" srcId="{4BBAD134-0428-874E-B19A-8CB9ED90FEED}" destId="{26ADD5B0-376D-0844-8649-E2E3240EE485}" srcOrd="8" destOrd="0" presId="urn:microsoft.com/office/officeart/2009/3/layout/CircleRelationship"/>
    <dgm:cxn modelId="{4B197050-F1A5-40F1-B6BA-91B93EE1B30D}" type="presParOf" srcId="{26ADD5B0-376D-0844-8649-E2E3240EE485}" destId="{DC952430-E4EA-4D4C-A96E-B8B3F0108EC8}" srcOrd="0" destOrd="0" presId="urn:microsoft.com/office/officeart/2009/3/layout/CircleRelationship"/>
    <dgm:cxn modelId="{D9E8617A-F0C7-42E8-ACFB-191BD3431649}" type="presParOf" srcId="{4BBAD134-0428-874E-B19A-8CB9ED90FEED}" destId="{CFC4CEEF-0FAE-6E4F-AB25-B246A66AE829}" srcOrd="9" destOrd="0" presId="urn:microsoft.com/office/officeart/2009/3/layout/CircleRelationship"/>
    <dgm:cxn modelId="{E3157DD8-DAE7-4E42-9C62-53F157E1ED36}" type="presParOf" srcId="{CFC4CEEF-0FAE-6E4F-AB25-B246A66AE829}" destId="{D54FB0B8-236C-A742-9742-3701B4B94A6E}" srcOrd="0" destOrd="0" presId="urn:microsoft.com/office/officeart/2009/3/layout/CircleRelationship"/>
    <dgm:cxn modelId="{0B12E529-D863-4865-AB52-C06A32E68D47}" type="presParOf" srcId="{4BBAD134-0428-874E-B19A-8CB9ED90FEED}" destId="{74BE863C-C600-F94B-9216-C66F3D1012F4}" srcOrd="10" destOrd="0" presId="urn:microsoft.com/office/officeart/2009/3/layout/CircleRelationship"/>
    <dgm:cxn modelId="{F2A51168-B9E6-4754-B387-AEB7B5E9656B}" type="presParOf" srcId="{4BBAD134-0428-874E-B19A-8CB9ED90FEED}" destId="{3E2387B4-3CE8-A04A-88FD-B4A990F13359}" srcOrd="11" destOrd="0" presId="urn:microsoft.com/office/officeart/2009/3/layout/CircleRelationship"/>
    <dgm:cxn modelId="{DCAB7B69-5E7E-4DA9-990A-29935DED70E9}" type="presParOf" srcId="{3E2387B4-3CE8-A04A-88FD-B4A990F13359}" destId="{391E26B4-262A-484B-AFB6-C9E2F0A265B9}" srcOrd="0" destOrd="0" presId="urn:microsoft.com/office/officeart/2009/3/layout/CircleRelationship"/>
    <dgm:cxn modelId="{22A5953A-41B0-409C-85E0-42F35993A048}" type="presParOf" srcId="{4BBAD134-0428-874E-B19A-8CB9ED90FEED}" destId="{78B4CFAB-4867-8D44-9D11-669EDDDDB422}" srcOrd="12" destOrd="0" presId="urn:microsoft.com/office/officeart/2009/3/layout/CircleRelationship"/>
    <dgm:cxn modelId="{09B5E0DA-581E-40F7-8CA7-2B2A56CB7FAF}" type="presParOf" srcId="{78B4CFAB-4867-8D44-9D11-669EDDDDB422}" destId="{DB7D9745-5744-3942-AE1C-11557480FD9D}" srcOrd="0" destOrd="0" presId="urn:microsoft.com/office/officeart/2009/3/layout/CircleRelationship"/>
    <dgm:cxn modelId="{978E5AF2-CE7A-4907-8CEB-D41F3C6BE5FF}" type="presParOf" srcId="{4BBAD134-0428-874E-B19A-8CB9ED90FEED}" destId="{5B8861DE-1D27-C447-884A-FAEE76692DAA}" srcOrd="13" destOrd="0" presId="urn:microsoft.com/office/officeart/2009/3/layout/CircleRelationship"/>
    <dgm:cxn modelId="{5ECF73C8-520D-45C2-9EC1-9707BEC8FA1B}" type="presParOf" srcId="{5B8861DE-1D27-C447-884A-FAEE76692DAA}" destId="{5822DAA4-994A-A94F-AB8F-922517864CCE}" srcOrd="0" destOrd="0" presId="urn:microsoft.com/office/officeart/2009/3/layout/CircleRelationship"/>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DDF28A-50A7-DF4E-AF4E-D17AED8237B3}">
      <dsp:nvSpPr>
        <dsp:cNvPr id="0" name=""/>
        <dsp:cNvSpPr/>
      </dsp:nvSpPr>
      <dsp:spPr>
        <a:xfrm>
          <a:off x="526260" y="160202"/>
          <a:ext cx="1620072" cy="1620037"/>
        </a:xfrm>
        <a:prstGeom prst="ellipse">
          <a:avLst/>
        </a:prstGeom>
        <a:gradFill rotWithShape="0">
          <a:gsLst>
            <a:gs pos="0">
              <a:schemeClr val="tx1"/>
            </a:gs>
            <a:gs pos="100000">
              <a:schemeClr val="bg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rgbClr val="7030A0"/>
              </a:solidFill>
            </a:rPr>
            <a:t>Nutrients</a:t>
          </a:r>
        </a:p>
        <a:p>
          <a:pPr lvl="0" algn="ctr" defTabSz="622300">
            <a:lnSpc>
              <a:spcPct val="90000"/>
            </a:lnSpc>
            <a:spcBef>
              <a:spcPct val="0"/>
            </a:spcBef>
            <a:spcAft>
              <a:spcPct val="35000"/>
            </a:spcAft>
          </a:pPr>
          <a:r>
            <a:rPr lang="en-US" sz="1200" b="1" kern="1200" dirty="0">
              <a:solidFill>
                <a:srgbClr val="009900"/>
              </a:solidFill>
            </a:rPr>
            <a:t>e-acceptors</a:t>
          </a:r>
        </a:p>
        <a:p>
          <a:pPr lvl="0" algn="ctr" defTabSz="622300">
            <a:lnSpc>
              <a:spcPct val="90000"/>
            </a:lnSpc>
            <a:spcBef>
              <a:spcPct val="0"/>
            </a:spcBef>
            <a:spcAft>
              <a:spcPct val="35000"/>
            </a:spcAft>
          </a:pPr>
          <a:r>
            <a:rPr lang="en-US" sz="1200" b="1" kern="1200" dirty="0">
              <a:solidFill>
                <a:srgbClr val="FF0000"/>
              </a:solidFill>
            </a:rPr>
            <a:t>salinity</a:t>
          </a:r>
        </a:p>
        <a:p>
          <a:pPr lvl="0" algn="ctr" defTabSz="622300">
            <a:lnSpc>
              <a:spcPct val="90000"/>
            </a:lnSpc>
            <a:spcBef>
              <a:spcPct val="0"/>
            </a:spcBef>
            <a:spcAft>
              <a:spcPct val="35000"/>
            </a:spcAft>
          </a:pPr>
          <a:r>
            <a:rPr lang="en-US" sz="1200" b="1" kern="1200" dirty="0">
              <a:solidFill>
                <a:srgbClr val="FFFF00"/>
              </a:solidFill>
            </a:rPr>
            <a:t>pCO2</a:t>
          </a:r>
        </a:p>
      </dsp:txBody>
      <dsp:txXfrm>
        <a:off x="763514" y="397451"/>
        <a:ext cx="1145564" cy="1145539"/>
      </dsp:txXfrm>
    </dsp:sp>
    <dsp:sp modelId="{510ED642-2C56-F24A-988A-2E127165B175}">
      <dsp:nvSpPr>
        <dsp:cNvPr id="0" name=""/>
        <dsp:cNvSpPr/>
      </dsp:nvSpPr>
      <dsp:spPr>
        <a:xfrm>
          <a:off x="1450639" y="86391"/>
          <a:ext cx="180175" cy="180172"/>
        </a:xfrm>
        <a:prstGeom prst="ellipse">
          <a:avLst/>
        </a:prstGeom>
        <a:gradFill rotWithShape="0">
          <a:gsLst>
            <a:gs pos="0">
              <a:schemeClr val="tx1"/>
            </a:gs>
            <a:gs pos="100000">
              <a:schemeClr val="bg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64F7DED-3436-0B47-B08D-EAF281EE4642}">
      <dsp:nvSpPr>
        <dsp:cNvPr id="0" name=""/>
        <dsp:cNvSpPr/>
      </dsp:nvSpPr>
      <dsp:spPr>
        <a:xfrm>
          <a:off x="1024003" y="1659872"/>
          <a:ext cx="130461" cy="130587"/>
        </a:xfrm>
        <a:prstGeom prst="ellipse">
          <a:avLst/>
        </a:prstGeom>
        <a:gradFill rotWithShape="0">
          <a:gsLst>
            <a:gs pos="0">
              <a:schemeClr val="tx1"/>
            </a:gs>
            <a:gs pos="99000">
              <a:schemeClr val="bg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ADEE4DA-4E59-0F49-A16C-73524749504B}">
      <dsp:nvSpPr>
        <dsp:cNvPr id="0" name=""/>
        <dsp:cNvSpPr/>
      </dsp:nvSpPr>
      <dsp:spPr>
        <a:xfrm flipH="1">
          <a:off x="2304514" y="856056"/>
          <a:ext cx="22597" cy="53833"/>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73D8F1A-AAB3-134B-A19E-0AA2CD3BB412}">
      <dsp:nvSpPr>
        <dsp:cNvPr id="0" name=""/>
        <dsp:cNvSpPr/>
      </dsp:nvSpPr>
      <dsp:spPr>
        <a:xfrm>
          <a:off x="2094187" y="952760"/>
          <a:ext cx="180175" cy="180172"/>
        </a:xfrm>
        <a:prstGeom prst="ellipse">
          <a:avLst/>
        </a:prstGeom>
        <a:gradFill rotWithShape="0">
          <a:gsLst>
            <a:gs pos="0">
              <a:schemeClr val="tx1"/>
            </a:gs>
            <a:gs pos="99000">
              <a:schemeClr val="bg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3E09920-A71B-2D4C-AAD9-B643C62F989F}">
      <dsp:nvSpPr>
        <dsp:cNvPr id="0" name=""/>
        <dsp:cNvSpPr/>
      </dsp:nvSpPr>
      <dsp:spPr>
        <a:xfrm>
          <a:off x="1061062" y="342456"/>
          <a:ext cx="130461" cy="130587"/>
        </a:xfrm>
        <a:prstGeom prst="ellipse">
          <a:avLst/>
        </a:prstGeom>
        <a:gradFill rotWithShape="0">
          <a:gsLst>
            <a:gs pos="0">
              <a:schemeClr val="tx1"/>
            </a:gs>
            <a:gs pos="99000">
              <a:schemeClr val="bg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9C3BE15-3E1C-E149-BDC0-13FDD3C92F0C}">
      <dsp:nvSpPr>
        <dsp:cNvPr id="0" name=""/>
        <dsp:cNvSpPr/>
      </dsp:nvSpPr>
      <dsp:spPr>
        <a:xfrm>
          <a:off x="649792" y="1089452"/>
          <a:ext cx="130461" cy="130587"/>
        </a:xfrm>
        <a:prstGeom prst="ellipse">
          <a:avLst/>
        </a:prstGeom>
        <a:gradFill rotWithShape="0">
          <a:gsLst>
            <a:gs pos="0">
              <a:schemeClr val="tx1"/>
            </a:gs>
            <a:gs pos="99000">
              <a:schemeClr val="bg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5F00091-A37E-C944-84C5-F960D8DB14BA}">
      <dsp:nvSpPr>
        <dsp:cNvPr id="0" name=""/>
        <dsp:cNvSpPr/>
      </dsp:nvSpPr>
      <dsp:spPr>
        <a:xfrm>
          <a:off x="195124" y="338051"/>
          <a:ext cx="711924" cy="685827"/>
        </a:xfrm>
        <a:prstGeom prst="ellipse">
          <a:avLst/>
        </a:prstGeom>
        <a:gradFill rotWithShape="0">
          <a:gsLst>
            <a:gs pos="0">
              <a:schemeClr val="tx1"/>
            </a:gs>
            <a:gs pos="100000">
              <a:schemeClr val="bg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kern="1200" dirty="0">
              <a:solidFill>
                <a:srgbClr val="66FFFF"/>
              </a:solidFill>
            </a:rPr>
            <a:t>Water</a:t>
          </a:r>
        </a:p>
      </dsp:txBody>
      <dsp:txXfrm>
        <a:off x="299383" y="438488"/>
        <a:ext cx="503406" cy="484953"/>
      </dsp:txXfrm>
    </dsp:sp>
    <dsp:sp modelId="{DC952430-E4EA-4D4C-A96E-B8B3F0108EC8}">
      <dsp:nvSpPr>
        <dsp:cNvPr id="0" name=""/>
        <dsp:cNvSpPr/>
      </dsp:nvSpPr>
      <dsp:spPr>
        <a:xfrm>
          <a:off x="1252985" y="281922"/>
          <a:ext cx="180175" cy="180172"/>
        </a:xfrm>
        <a:prstGeom prst="ellipse">
          <a:avLst/>
        </a:prstGeom>
        <a:gradFill rotWithShape="0">
          <a:gsLst>
            <a:gs pos="0">
              <a:schemeClr val="tx1"/>
            </a:gs>
            <a:gs pos="99000">
              <a:schemeClr val="bg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54FB0B8-236C-A742-9742-3701B4B94A6E}">
      <dsp:nvSpPr>
        <dsp:cNvPr id="0" name=""/>
        <dsp:cNvSpPr/>
      </dsp:nvSpPr>
      <dsp:spPr>
        <a:xfrm>
          <a:off x="398433" y="1163150"/>
          <a:ext cx="325701" cy="325710"/>
        </a:xfrm>
        <a:prstGeom prst="ellipse">
          <a:avLst/>
        </a:prstGeom>
        <a:gradFill rotWithShape="0">
          <a:gsLst>
            <a:gs pos="0">
              <a:schemeClr val="tx1"/>
            </a:gs>
            <a:gs pos="99000">
              <a:schemeClr val="bg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4BE863C-C600-F94B-9216-C66F3D1012F4}">
      <dsp:nvSpPr>
        <dsp:cNvPr id="0" name=""/>
        <dsp:cNvSpPr/>
      </dsp:nvSpPr>
      <dsp:spPr>
        <a:xfrm>
          <a:off x="1779433" y="203111"/>
          <a:ext cx="826573" cy="800571"/>
        </a:xfrm>
        <a:prstGeom prst="ellipse">
          <a:avLst/>
        </a:prstGeom>
        <a:gradFill rotWithShape="0">
          <a:gsLst>
            <a:gs pos="0">
              <a:schemeClr val="tx1"/>
            </a:gs>
            <a:gs pos="99000">
              <a:schemeClr val="bg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solidFill>
                <a:srgbClr val="FFFF00"/>
              </a:solidFill>
            </a:rPr>
            <a:t>Porosity</a:t>
          </a:r>
        </a:p>
      </dsp:txBody>
      <dsp:txXfrm>
        <a:off x="1900482" y="320352"/>
        <a:ext cx="584475" cy="566089"/>
      </dsp:txXfrm>
    </dsp:sp>
    <dsp:sp modelId="{391E26B4-262A-484B-AFB6-C9E2F0A265B9}">
      <dsp:nvSpPr>
        <dsp:cNvPr id="0" name=""/>
        <dsp:cNvSpPr/>
      </dsp:nvSpPr>
      <dsp:spPr>
        <a:xfrm>
          <a:off x="1882199" y="1079962"/>
          <a:ext cx="180175" cy="180172"/>
        </a:xfrm>
        <a:prstGeom prst="ellipse">
          <a:avLst/>
        </a:prstGeom>
        <a:gradFill rotWithShape="0">
          <a:gsLst>
            <a:gs pos="0">
              <a:schemeClr val="tx1"/>
            </a:gs>
            <a:gs pos="99000">
              <a:schemeClr val="bg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B7D9745-5744-3942-AE1C-11557480FD9D}">
      <dsp:nvSpPr>
        <dsp:cNvPr id="0" name=""/>
        <dsp:cNvSpPr/>
      </dsp:nvSpPr>
      <dsp:spPr>
        <a:xfrm>
          <a:off x="626330" y="1444351"/>
          <a:ext cx="130461" cy="130587"/>
        </a:xfrm>
        <a:prstGeom prst="ellipse">
          <a:avLst/>
        </a:prstGeom>
        <a:gradFill rotWithShape="0">
          <a:gsLst>
            <a:gs pos="0">
              <a:schemeClr val="tx1"/>
            </a:gs>
            <a:gs pos="99000">
              <a:schemeClr val="bg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22DAA4-994A-A94F-AB8F-922517864CCE}">
      <dsp:nvSpPr>
        <dsp:cNvPr id="0" name=""/>
        <dsp:cNvSpPr/>
      </dsp:nvSpPr>
      <dsp:spPr>
        <a:xfrm>
          <a:off x="1259014" y="1505817"/>
          <a:ext cx="130461" cy="130587"/>
        </a:xfrm>
        <a:prstGeom prst="ellipse">
          <a:avLst/>
        </a:prstGeom>
        <a:gradFill rotWithShape="0">
          <a:gsLst>
            <a:gs pos="0">
              <a:schemeClr val="tx1"/>
            </a:gs>
            <a:gs pos="100000">
              <a:schemeClr val="bg1"/>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9F4DE-10E0-E343-AC23-6EF4B8E90D66}" type="datetimeFigureOut">
              <a:rPr lang="en-US" smtClean="0"/>
              <a:t>5/18/2017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12D1D3-BC83-3541-B36E-E95FE454FBCF}" type="slidenum">
              <a:rPr lang="en-US" smtClean="0"/>
              <a:t>‹#›</a:t>
            </a:fld>
            <a:endParaRPr lang="en-US"/>
          </a:p>
        </p:txBody>
      </p:sp>
    </p:spTree>
    <p:extLst>
      <p:ext uri="{BB962C8B-B14F-4D97-AF65-F5344CB8AC3E}">
        <p14:creationId xmlns:p14="http://schemas.microsoft.com/office/powerpoint/2010/main" val="647556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ladies and gentleman – thankyou for attending this evening please can we take a few minutes of your time to introduce to SAFE</a:t>
            </a:r>
          </a:p>
        </p:txBody>
      </p:sp>
      <p:sp>
        <p:nvSpPr>
          <p:cNvPr id="4" name="Slide Number Placeholder 3"/>
          <p:cNvSpPr>
            <a:spLocks noGrp="1"/>
          </p:cNvSpPr>
          <p:nvPr>
            <p:ph type="sldNum" sz="quarter" idx="10"/>
          </p:nvPr>
        </p:nvSpPr>
        <p:spPr/>
        <p:txBody>
          <a:bodyPr/>
          <a:lstStyle/>
          <a:p>
            <a:fld id="{D012D1D3-BC83-3541-B36E-E95FE454FBCF}" type="slidenum">
              <a:rPr lang="en-US" smtClean="0"/>
              <a:t>1</a:t>
            </a:fld>
            <a:endParaRPr lang="en-US"/>
          </a:p>
        </p:txBody>
      </p:sp>
    </p:spTree>
    <p:extLst>
      <p:ext uri="{BB962C8B-B14F-4D97-AF65-F5344CB8AC3E}">
        <p14:creationId xmlns:p14="http://schemas.microsoft.com/office/powerpoint/2010/main" val="818098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orbitrap technology enables the identification</a:t>
            </a:r>
            <a:r>
              <a:rPr lang="en-AU" baseline="0" dirty="0"/>
              <a:t> and semi-quantification of </a:t>
            </a:r>
            <a:r>
              <a:rPr lang="en-AU" baseline="0" dirty="0" err="1"/>
              <a:t>isotopomers</a:t>
            </a:r>
            <a:r>
              <a:rPr lang="en-AU" baseline="0" dirty="0"/>
              <a:t> from organic molecules from petroleum (gases and we have done the first liquid analysis ever). </a:t>
            </a:r>
            <a:r>
              <a:rPr lang="en-AU" dirty="0" err="1"/>
              <a:t>Alkyltoluenes</a:t>
            </a:r>
            <a:r>
              <a:rPr lang="en-AU" dirty="0"/>
              <a:t> and similar</a:t>
            </a:r>
            <a:r>
              <a:rPr lang="en-AU" baseline="0" dirty="0"/>
              <a:t> compound classes were found to have site-specific isotope distribution due to interactions with minerals during primary migration. Site-specific isotope analysis of Australian petroleum fluids will significantly improve our understanding of the distribution and abundance of light hydrocarbons resources in the region. </a:t>
            </a:r>
            <a:endParaRPr lang="en-AU" dirty="0"/>
          </a:p>
          <a:p>
            <a:endParaRPr lang="en-US" dirty="0"/>
          </a:p>
        </p:txBody>
      </p:sp>
      <p:sp>
        <p:nvSpPr>
          <p:cNvPr id="4" name="Slide Number Placeholder 3"/>
          <p:cNvSpPr>
            <a:spLocks noGrp="1"/>
          </p:cNvSpPr>
          <p:nvPr>
            <p:ph type="sldNum" sz="quarter" idx="10"/>
          </p:nvPr>
        </p:nvSpPr>
        <p:spPr/>
        <p:txBody>
          <a:bodyPr/>
          <a:lstStyle/>
          <a:p>
            <a:fld id="{D012D1D3-BC83-3541-B36E-E95FE454FBC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425165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12D1D3-BC83-3541-B36E-E95FE454FBCF}" type="slidenum">
              <a:rPr lang="en-US" smtClean="0"/>
              <a:t>12</a:t>
            </a:fld>
            <a:endParaRPr lang="en-US"/>
          </a:p>
        </p:txBody>
      </p:sp>
    </p:spTree>
    <p:extLst>
      <p:ext uri="{BB962C8B-B14F-4D97-AF65-F5344CB8AC3E}">
        <p14:creationId xmlns:p14="http://schemas.microsoft.com/office/powerpoint/2010/main" val="12595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Apologies from Andrew Heap Geoscience Australia- we do have some key researchers from GA. We consulted industry about the most significant questions that need addressing. We held a workshop earlier this year following from a national and international consortium established from previous discussions. We have formed a highly </a:t>
            </a:r>
            <a:r>
              <a:rPr lang="en-US" dirty="0" err="1"/>
              <a:t>collaboative</a:t>
            </a:r>
            <a:r>
              <a:rPr lang="en-US" dirty="0"/>
              <a:t>, industry, government and universities.  From industry we obtained 10 significant questions. This Sundowner is to engage further with potential partners and seek your valuable feedback. </a:t>
            </a:r>
          </a:p>
        </p:txBody>
      </p:sp>
      <p:sp>
        <p:nvSpPr>
          <p:cNvPr id="4" name="Slide Number Placeholder 3"/>
          <p:cNvSpPr>
            <a:spLocks noGrp="1"/>
          </p:cNvSpPr>
          <p:nvPr>
            <p:ph type="sldNum" sz="quarter" idx="10"/>
          </p:nvPr>
        </p:nvSpPr>
        <p:spPr/>
        <p:txBody>
          <a:bodyPr/>
          <a:lstStyle/>
          <a:p>
            <a:fld id="{D012D1D3-BC83-3541-B36E-E95FE454FBCF}" type="slidenum">
              <a:rPr lang="en-US" smtClean="0"/>
              <a:t>2</a:t>
            </a:fld>
            <a:endParaRPr lang="en-US"/>
          </a:p>
        </p:txBody>
      </p:sp>
    </p:spTree>
    <p:extLst>
      <p:ext uri="{BB962C8B-B14F-4D97-AF65-F5344CB8AC3E}">
        <p14:creationId xmlns:p14="http://schemas.microsoft.com/office/powerpoint/2010/main" val="266120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are the 3 main research science strands that industry</a:t>
            </a:r>
            <a:r>
              <a:rPr lang="en-AU" baseline="0" dirty="0"/>
              <a:t> requested for the Centre.</a:t>
            </a:r>
          </a:p>
          <a:p>
            <a:r>
              <a:rPr lang="en-AU" baseline="0" dirty="0"/>
              <a:t>1</a:t>
            </a:r>
          </a:p>
          <a:p>
            <a:r>
              <a:rPr lang="en-AU" baseline="0" dirty="0"/>
              <a:t>2</a:t>
            </a:r>
          </a:p>
          <a:p>
            <a:r>
              <a:rPr lang="en-AU" baseline="0" dirty="0"/>
              <a:t>3</a:t>
            </a:r>
          </a:p>
          <a:p>
            <a:r>
              <a:rPr lang="en-AU" baseline="0" dirty="0"/>
              <a:t>A few of the strand leaders will talk about some examples of science to be achieved.</a:t>
            </a:r>
          </a:p>
          <a:p>
            <a:endParaRPr lang="en-AU" baseline="0" dirty="0"/>
          </a:p>
          <a:p>
            <a:r>
              <a:rPr lang="en-AU" baseline="0" dirty="0"/>
              <a:t>The first of these strands is to see how we can relate the organic geochemical and depositional datasets to the basin-wide seismic datasets in the NWS, and develop linked SR facies models, that can be used and refined as analogues for other Australian and overseas basins. First over to Greg Smith</a:t>
            </a:r>
            <a:endParaRPr lang="en-US" dirty="0"/>
          </a:p>
        </p:txBody>
      </p:sp>
      <p:sp>
        <p:nvSpPr>
          <p:cNvPr id="4" name="Slide Number Placeholder 3"/>
          <p:cNvSpPr>
            <a:spLocks noGrp="1"/>
          </p:cNvSpPr>
          <p:nvPr>
            <p:ph type="sldNum" sz="quarter" idx="10"/>
          </p:nvPr>
        </p:nvSpPr>
        <p:spPr/>
        <p:txBody>
          <a:bodyPr/>
          <a:lstStyle/>
          <a:p>
            <a:fld id="{D012D1D3-BC83-3541-B36E-E95FE454FBCF}" type="slidenum">
              <a:rPr lang="en-US" smtClean="0"/>
              <a:t>3</a:t>
            </a:fld>
            <a:endParaRPr lang="en-US"/>
          </a:p>
        </p:txBody>
      </p:sp>
    </p:spTree>
    <p:extLst>
      <p:ext uri="{BB962C8B-B14F-4D97-AF65-F5344CB8AC3E}">
        <p14:creationId xmlns:p14="http://schemas.microsoft.com/office/powerpoint/2010/main" val="292542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a:t>Cut to Next Slide – Greg to Expand</a:t>
            </a:r>
            <a:endParaRPr lang="en-AU" dirty="0"/>
          </a:p>
        </p:txBody>
      </p:sp>
      <p:sp>
        <p:nvSpPr>
          <p:cNvPr id="4" name="Slide Number Placeholder 3"/>
          <p:cNvSpPr>
            <a:spLocks noGrp="1"/>
          </p:cNvSpPr>
          <p:nvPr>
            <p:ph type="sldNum" sz="quarter" idx="10"/>
          </p:nvPr>
        </p:nvSpPr>
        <p:spPr/>
        <p:txBody>
          <a:bodyPr/>
          <a:lstStyle/>
          <a:p>
            <a:fld id="{D012D1D3-BC83-3541-B36E-E95FE454FBCF}" type="slidenum">
              <a:rPr lang="en-US" smtClean="0"/>
              <a:t>4</a:t>
            </a:fld>
            <a:endParaRPr lang="en-US"/>
          </a:p>
        </p:txBody>
      </p:sp>
    </p:spTree>
    <p:extLst>
      <p:ext uri="{BB962C8B-B14F-4D97-AF65-F5344CB8AC3E}">
        <p14:creationId xmlns:p14="http://schemas.microsoft.com/office/powerpoint/2010/main" val="402089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would like to partner with some of the Industry Participants in the processing, imaging</a:t>
            </a:r>
            <a:r>
              <a:rPr lang="en-AU" baseline="0" dirty="0"/>
              <a:t>, interpretation and synthesis with the Big Data Files</a:t>
            </a:r>
            <a:endParaRPr lang="en-AU" dirty="0"/>
          </a:p>
        </p:txBody>
      </p:sp>
      <p:sp>
        <p:nvSpPr>
          <p:cNvPr id="4" name="Slide Number Placeholder 3"/>
          <p:cNvSpPr>
            <a:spLocks noGrp="1"/>
          </p:cNvSpPr>
          <p:nvPr>
            <p:ph type="sldNum" sz="quarter" idx="10"/>
          </p:nvPr>
        </p:nvSpPr>
        <p:spPr/>
        <p:txBody>
          <a:bodyPr/>
          <a:lstStyle/>
          <a:p>
            <a:fld id="{D012D1D3-BC83-3541-B36E-E95FE454FBCF}" type="slidenum">
              <a:rPr lang="en-US" smtClean="0"/>
              <a:t>5</a:t>
            </a:fld>
            <a:endParaRPr lang="en-US"/>
          </a:p>
        </p:txBody>
      </p:sp>
    </p:spTree>
    <p:extLst>
      <p:ext uri="{BB962C8B-B14F-4D97-AF65-F5344CB8AC3E}">
        <p14:creationId xmlns:p14="http://schemas.microsoft.com/office/powerpoint/2010/main" val="440006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Curtin</a:t>
            </a:r>
            <a:r>
              <a:rPr lang="en-AU" baseline="0" dirty="0"/>
              <a:t>’s John de </a:t>
            </a:r>
            <a:r>
              <a:rPr lang="en-AU" baseline="0" dirty="0" err="1"/>
              <a:t>Laeter</a:t>
            </a:r>
            <a:r>
              <a:rPr lang="en-AU" baseline="0" dirty="0"/>
              <a:t> Centre has some of the world’s leading instrumentation, including SEMs that can measure geochronology, </a:t>
            </a:r>
            <a:r>
              <a:rPr lang="en-AU" baseline="0" dirty="0" err="1"/>
              <a:t>palaethermomentry</a:t>
            </a:r>
            <a:r>
              <a:rPr lang="en-AU" baseline="0" dirty="0"/>
              <a:t> and composition in source rocks and reservoirs at the </a:t>
            </a:r>
            <a:r>
              <a:rPr lang="en-AU" baseline="0" dirty="0" err="1"/>
              <a:t>nano</a:t>
            </a:r>
            <a:r>
              <a:rPr lang="en-AU" baseline="0" dirty="0"/>
              <a:t> and even molecular scale and </a:t>
            </a:r>
            <a:r>
              <a:rPr lang="en-AU" baseline="0" dirty="0" err="1"/>
              <a:t>Kliti</a:t>
            </a:r>
            <a:r>
              <a:rPr lang="en-AU" baseline="0" dirty="0"/>
              <a:t> will discuss similar MS instruments that can also characterise liquids and gases.</a:t>
            </a:r>
          </a:p>
          <a:p>
            <a:r>
              <a:rPr lang="en-AU" baseline="0" dirty="0"/>
              <a:t>Here is some of the world’s first pictures of in-situ </a:t>
            </a:r>
            <a:r>
              <a:rPr lang="en-AU" baseline="0" dirty="0" err="1"/>
              <a:t>nano</a:t>
            </a:r>
            <a:r>
              <a:rPr lang="en-AU" baseline="0" dirty="0"/>
              <a:t>-scale analysis of organic matter in organic rich rocks using Curtin’s latest TOF-SIMS SEM. This will potentially revolutionise how we analyse organic matter maturation and source rock type even for minute dispersed organic matter and hydrocarbons in unconventional plays.</a:t>
            </a:r>
            <a:endParaRPr lang="en-AU" dirty="0"/>
          </a:p>
        </p:txBody>
      </p:sp>
      <p:sp>
        <p:nvSpPr>
          <p:cNvPr id="4" name="Slide Number Placeholder 3"/>
          <p:cNvSpPr>
            <a:spLocks noGrp="1"/>
          </p:cNvSpPr>
          <p:nvPr>
            <p:ph type="sldNum" sz="quarter" idx="10"/>
          </p:nvPr>
        </p:nvSpPr>
        <p:spPr/>
        <p:txBody>
          <a:bodyPr/>
          <a:lstStyle/>
          <a:p>
            <a:fld id="{D012D1D3-BC83-3541-B36E-E95FE454FBCF}" type="slidenum">
              <a:rPr lang="en-US" smtClean="0"/>
              <a:t>6</a:t>
            </a:fld>
            <a:endParaRPr lang="en-US"/>
          </a:p>
        </p:txBody>
      </p:sp>
    </p:spTree>
    <p:extLst>
      <p:ext uri="{BB962C8B-B14F-4D97-AF65-F5344CB8AC3E}">
        <p14:creationId xmlns:p14="http://schemas.microsoft.com/office/powerpoint/2010/main" val="412849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Globe</a:t>
            </a:r>
            <a:r>
              <a:rPr lang="en-US" baseline="0" dirty="0"/>
              <a:t> image: </a:t>
            </a:r>
            <a:r>
              <a:rPr lang="en-US" dirty="0"/>
              <a:t>Marine sediment contains &gt;10</a:t>
            </a:r>
            <a:r>
              <a:rPr lang="en-US" baseline="30000" dirty="0"/>
              <a:t>29 </a:t>
            </a:r>
            <a:r>
              <a:rPr lang="en-US" baseline="0" dirty="0"/>
              <a:t>microbial </a:t>
            </a:r>
            <a:r>
              <a:rPr lang="en-US" dirty="0"/>
              <a:t>cells, about 10% of the total biomass of the planet,</a:t>
            </a:r>
            <a:r>
              <a:rPr lang="en-US" baseline="0" dirty="0"/>
              <a:t> which is </a:t>
            </a:r>
            <a:r>
              <a:rPr lang="en-US" dirty="0"/>
              <a:t>concentrated at continental margins. The majority of these microbes</a:t>
            </a:r>
            <a:r>
              <a:rPr lang="en-US" baseline="0" dirty="0"/>
              <a:t> </a:t>
            </a:r>
            <a:r>
              <a:rPr lang="en-US" dirty="0"/>
              <a:t>are found at greater depths, below the sulfate</a:t>
            </a:r>
            <a:r>
              <a:rPr lang="en-US" baseline="0" dirty="0"/>
              <a:t> reduction zone. In the absence of traditional electron acceptors, bacteria are involved in transforming complex biomolecules into kerogen. Their role in the transformation of kerogen to oil and gas is poorly understood.  This </a:t>
            </a:r>
            <a:r>
              <a:rPr lang="en-US" baseline="0" dirty="0" err="1"/>
              <a:t>CoE</a:t>
            </a:r>
            <a:r>
              <a:rPr lang="en-US" baseline="0" dirty="0"/>
              <a:t> aims to use advanced molecular biological tools as well as lab-controlled incubation experiments to provide a holistic overview of the microbial diversity and processes involved In the transformation of OM into kerogens and ultimately hydrocarbons.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NMDS plot: The deepest marine deep biosphere was recently discovered at 2500 m below the surface, but the limits of life are probably at least 1000 m deeper than that. In that study bacterial cell counts were elevated in a coal bed at 2 km deep and the microbial communities resembled those typically found in forest soils rather than the marine realm. This suggests that the deep subsurface </a:t>
            </a:r>
            <a:r>
              <a:rPr lang="en-US" baseline="0" dirty="0" err="1"/>
              <a:t>microbome</a:t>
            </a:r>
            <a:r>
              <a:rPr lang="en-US" baseline="0" dirty="0"/>
              <a:t> can reveal insights about the </a:t>
            </a:r>
            <a:r>
              <a:rPr lang="en-US" baseline="0" dirty="0" err="1"/>
              <a:t>paleodepositional</a:t>
            </a:r>
            <a:r>
              <a:rPr lang="en-US" baseline="0" dirty="0"/>
              <a:t> environment. We recently performed a high sampling resolution study on a Pleistocene sediment record from the Indian Ocean and found that the subsurface microbiome was significantly different before and after the LGM and the separation was caused by different plankton sources of sedimentary OM during the glacial (predominated by green algae) vs. a predominance of diatoms and dinoflagellates during the interglacial. It is to be expected that the microbial genetic fingerprints in oil samples from different depth and age might be significantly different. In that case, this novel approach could assist lipid biomarker profiling to </a:t>
            </a:r>
            <a:r>
              <a:rPr lang="en-US" baseline="0" dirty="0" err="1"/>
              <a:t>characterise</a:t>
            </a:r>
            <a:r>
              <a:rPr lang="en-US" baseline="0" dirty="0"/>
              <a:t> oils.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lumMod val="50000"/>
                  </a:schemeClr>
                </a:solidFill>
              </a:rPr>
              <a:t>Co2 to CH4 transformation: We will also be looking for ways to activate or enhance microbes in reservoirs to convert CO2 into methane. If CO2 is building up in a reservoir and is not converted to CH4 it means that something is inhibiting microbial activities involved in these processes. This could be a lack of nutrients or electron acceptors or a too high salinity to support microbial life. Perhaps it is a matter of increasing porosity. We can bring samples from such reservoirs to the lab and under controlled incubation experiments find out how CO2 to methane production can subsequently be initiated or enhanced in the field and to make this economically feasible.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bg1">
                  <a:lumMod val="50000"/>
                </a:schemeClr>
              </a:solidFill>
            </a:endParaRPr>
          </a:p>
          <a:p>
            <a:pPr marL="0" indent="0" algn="l" eaLnBrk="1" hangingPunct="1">
              <a:buNone/>
            </a:pPr>
            <a:r>
              <a:rPr lang="en-US" altLang="en-US" sz="1200" dirty="0"/>
              <a:t>Mineral transformations during </a:t>
            </a:r>
            <a:r>
              <a:rPr lang="en-US" altLang="en-US" sz="1200" dirty="0" err="1"/>
              <a:t>catagenesis</a:t>
            </a:r>
            <a:r>
              <a:rPr lang="en-US" altLang="en-US" sz="1200" dirty="0"/>
              <a:t> can release trace elements and form new minerals.  These trace elements could be important to support microbial life in deep</a:t>
            </a:r>
            <a:r>
              <a:rPr lang="en-US" altLang="en-US" sz="1200" baseline="0" dirty="0"/>
              <a:t> subsurface hydrocarbon reservoirs. Mineral adsorption also promotes preservation of organic molecules and the likelihood of their transformation into oils.</a:t>
            </a:r>
            <a:endParaRPr lang="en-US" altLang="en-US" sz="1200" dirty="0"/>
          </a:p>
          <a:p>
            <a:pPr marL="0" indent="0" algn="l" eaLnBrk="1" hangingPunct="1">
              <a:buNone/>
            </a:pPr>
            <a:r>
              <a:rPr lang="en-US" altLang="en-US" sz="1200" dirty="0"/>
              <a:t>The mineralogy and chemistry of prospective rocks can help understand their thermal history, as wells, predict and track how these rocks will behave during oil formation</a:t>
            </a:r>
            <a:r>
              <a:rPr lang="en-US" altLang="en-US" sz="1200" dirty="0">
                <a:solidFill>
                  <a:srgbClr val="FF0000"/>
                </a:solidFill>
              </a:rPr>
              <a:t>. Studying these processes in more detail is another aim of this particular strand.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lumMod val="50000"/>
                </a:schemeClr>
              </a:solidFill>
            </a:endParaRPr>
          </a:p>
        </p:txBody>
      </p:sp>
      <p:sp>
        <p:nvSpPr>
          <p:cNvPr id="4" name="Slide Number Placeholder 3"/>
          <p:cNvSpPr>
            <a:spLocks noGrp="1"/>
          </p:cNvSpPr>
          <p:nvPr>
            <p:ph type="sldNum" sz="quarter" idx="10"/>
          </p:nvPr>
        </p:nvSpPr>
        <p:spPr/>
        <p:txBody>
          <a:bodyPr/>
          <a:lstStyle/>
          <a:p>
            <a:fld id="{D012D1D3-BC83-3541-B36E-E95FE454FBCF}" type="slidenum">
              <a:rPr lang="en-US" smtClean="0"/>
              <a:t>8</a:t>
            </a:fld>
            <a:endParaRPr lang="en-US"/>
          </a:p>
        </p:txBody>
      </p:sp>
    </p:spTree>
    <p:extLst>
      <p:ext uri="{BB962C8B-B14F-4D97-AF65-F5344CB8AC3E}">
        <p14:creationId xmlns:p14="http://schemas.microsoft.com/office/powerpoint/2010/main" val="699781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12D1D3-BC83-3541-B36E-E95FE454FBCF}" type="slidenum">
              <a:rPr lang="en-US" smtClean="0"/>
              <a:t>9</a:t>
            </a:fld>
            <a:endParaRPr lang="en-US"/>
          </a:p>
        </p:txBody>
      </p:sp>
    </p:spTree>
    <p:extLst>
      <p:ext uri="{BB962C8B-B14F-4D97-AF65-F5344CB8AC3E}">
        <p14:creationId xmlns:p14="http://schemas.microsoft.com/office/powerpoint/2010/main" val="2448617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Or change angiosperm</a:t>
            </a:r>
            <a:r>
              <a:rPr lang="en-AU" baseline="0" dirty="0"/>
              <a:t> to flowering plant</a:t>
            </a:r>
          </a:p>
          <a:p>
            <a:r>
              <a:rPr lang="en-AU" baseline="0" dirty="0"/>
              <a:t>Gymnosperm to non-flowering plant or seed producing plant</a:t>
            </a:r>
          </a:p>
          <a:p>
            <a:r>
              <a:rPr lang="en-AU" baseline="0" dirty="0"/>
              <a:t>We can track specific molecules from different organisms. We have established a molecular and isotopic tool based on the abundance of suits of compounds analysed in 3 dimensions to increase the age resolution of SRS for the entire </a:t>
            </a:r>
            <a:r>
              <a:rPr lang="en-AU" baseline="0" dirty="0" err="1"/>
              <a:t>Tetiary</a:t>
            </a:r>
            <a:r>
              <a:rPr lang="en-AU" baseline="0" dirty="0"/>
              <a:t> and have age resolutions on oils by 5 </a:t>
            </a:r>
            <a:r>
              <a:rPr lang="en-AU" baseline="0" dirty="0" err="1"/>
              <a:t>miliion</a:t>
            </a:r>
            <a:r>
              <a:rPr lang="en-AU" baseline="0" dirty="0"/>
              <a:t> years. There’s no need to drill a source rock to establish the source rock age of such samples. We have established this tool from well </a:t>
            </a:r>
            <a:r>
              <a:rPr lang="en-AU" baseline="0" dirty="0" err="1"/>
              <a:t>biostratigrphically</a:t>
            </a:r>
            <a:r>
              <a:rPr lang="en-AU" baseline="0" dirty="0"/>
              <a:t> dated source rocks. Applied an age parameter to oils. We can do such age analyses for many other organic molecules that are derived from specific age diagnostic molecules.</a:t>
            </a:r>
            <a:endParaRPr lang="en-AU" dirty="0"/>
          </a:p>
        </p:txBody>
      </p:sp>
      <p:sp>
        <p:nvSpPr>
          <p:cNvPr id="4" name="Slide Number Placeholder 3"/>
          <p:cNvSpPr>
            <a:spLocks noGrp="1"/>
          </p:cNvSpPr>
          <p:nvPr>
            <p:ph type="sldNum" sz="quarter" idx="10"/>
          </p:nvPr>
        </p:nvSpPr>
        <p:spPr/>
        <p:txBody>
          <a:bodyPr/>
          <a:lstStyle/>
          <a:p>
            <a:fld id="{DD5EAAA1-B247-4D12-95D4-3055B8B6098C}" type="slidenum">
              <a:rPr lang="en-AU" smtClean="0"/>
              <a:t>10</a:t>
            </a:fld>
            <a:endParaRPr lang="en-AU"/>
          </a:p>
        </p:txBody>
      </p:sp>
    </p:spTree>
    <p:extLst>
      <p:ext uri="{BB962C8B-B14F-4D97-AF65-F5344CB8AC3E}">
        <p14:creationId xmlns:p14="http://schemas.microsoft.com/office/powerpoint/2010/main" val="541455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MasterLogoCMYKKeylin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05362" y="130110"/>
            <a:ext cx="4256088"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6260840" y="4859338"/>
            <a:ext cx="2903797"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r>
              <a:rPr lang="en-GB" altLang="en-US" sz="1000" baseline="30000"/>
              <a:t>CRICOS Provider code 00301J</a:t>
            </a:r>
          </a:p>
          <a:p>
            <a:pPr algn="r" eaLnBrk="1" hangingPunct="1">
              <a:defRPr/>
            </a:pPr>
            <a:r>
              <a:rPr lang="en-GB" altLang="en-US" sz="1000" baseline="30000"/>
              <a:t>Curtin University is a trademark of Curtin University of Technology.</a:t>
            </a:r>
            <a:endParaRPr lang="en-US" altLang="en-US" sz="1000" baseline="30000"/>
          </a:p>
        </p:txBody>
      </p:sp>
      <p:sp>
        <p:nvSpPr>
          <p:cNvPr id="2" name="Title 1"/>
          <p:cNvSpPr>
            <a:spLocks noGrp="1"/>
          </p:cNvSpPr>
          <p:nvPr>
            <p:ph type="ctrTitle"/>
          </p:nvPr>
        </p:nvSpPr>
        <p:spPr>
          <a:xfrm>
            <a:off x="0" y="2321112"/>
            <a:ext cx="8509217" cy="611312"/>
          </a:xfrm>
          <a:solidFill>
            <a:srgbClr val="A47C18">
              <a:alpha val="75000"/>
            </a:srgbClr>
          </a:solidFill>
        </p:spPr>
        <p:txBody>
          <a:bodyPr wrap="none" lIns="216000" tIns="36000" rIns="216000" bIns="36000">
            <a:spAutoFit/>
          </a:bodyPr>
          <a:lstStyle>
            <a:lvl1pPr algn="l">
              <a:defRPr sz="3500" cap="all">
                <a:solidFill>
                  <a:schemeClr val="bg1"/>
                </a:solidFill>
              </a:defRPr>
            </a:lvl1pPr>
          </a:lstStyle>
          <a:p>
            <a:r>
              <a:rPr lang="en-AU"/>
              <a:t>Click to edit Master title style</a:t>
            </a:r>
            <a:endParaRPr lang="en-US" dirty="0"/>
          </a:p>
        </p:txBody>
      </p:sp>
      <p:sp>
        <p:nvSpPr>
          <p:cNvPr id="3" name="Subtitle 2"/>
          <p:cNvSpPr>
            <a:spLocks noGrp="1"/>
          </p:cNvSpPr>
          <p:nvPr>
            <p:ph type="subTitle" idx="1"/>
          </p:nvPr>
        </p:nvSpPr>
        <p:spPr>
          <a:xfrm>
            <a:off x="0" y="2932424"/>
            <a:ext cx="2734681" cy="323165"/>
          </a:xfrm>
          <a:solidFill>
            <a:schemeClr val="tx1"/>
          </a:solidFill>
        </p:spPr>
        <p:txBody>
          <a:bodyPr wrap="none" lIns="216000" rIns="216000">
            <a:spAutoFit/>
          </a:bodyPr>
          <a:lstStyle>
            <a:lvl1pPr marL="0" indent="0" algn="l">
              <a:buNone/>
              <a:defRPr sz="1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dirty="0"/>
          </a:p>
        </p:txBody>
      </p:sp>
      <p:sp>
        <p:nvSpPr>
          <p:cNvPr id="6" name="Date Placeholder 3"/>
          <p:cNvSpPr>
            <a:spLocks noGrp="1"/>
          </p:cNvSpPr>
          <p:nvPr>
            <p:ph type="dt" sz="half" idx="10"/>
          </p:nvPr>
        </p:nvSpPr>
        <p:spPr>
          <a:xfrm>
            <a:off x="5217368" y="4715882"/>
            <a:ext cx="1139761" cy="273050"/>
          </a:xfrm>
        </p:spPr>
        <p:txBody>
          <a:bodyPr/>
          <a:lstStyle>
            <a:lvl1pPr algn="r">
              <a:defRPr smtClean="0"/>
            </a:lvl1pPr>
          </a:lstStyle>
          <a:p>
            <a:pPr>
              <a:defRPr/>
            </a:pPr>
            <a:r>
              <a:rPr lang="en-US" altLang="en-US"/>
              <a:t>2017-05-13</a:t>
            </a:r>
          </a:p>
        </p:txBody>
      </p:sp>
      <p:sp>
        <p:nvSpPr>
          <p:cNvPr id="7" name="Footer Placeholder 4"/>
          <p:cNvSpPr>
            <a:spLocks noGrp="1"/>
          </p:cNvSpPr>
          <p:nvPr>
            <p:ph type="ftr" sz="quarter" idx="11"/>
          </p:nvPr>
        </p:nvSpPr>
        <p:spPr>
          <a:xfrm>
            <a:off x="2321768" y="4715882"/>
            <a:ext cx="2895600" cy="274638"/>
          </a:xfrm>
        </p:spPr>
        <p:txBody>
          <a:bodyPr/>
          <a:lstStyle>
            <a:lvl1pPr>
              <a:defRPr sz="1600">
                <a:solidFill>
                  <a:schemeClr val="tx1"/>
                </a:solidFill>
                <a:effectLst/>
              </a:defRPr>
            </a:lvl1pPr>
          </a:lstStyle>
          <a:p>
            <a:pPr>
              <a:defRPr/>
            </a:pPr>
            <a:r>
              <a:rPr lang="en-US"/>
              <a:t>Curtin SAFE Sundowner</a:t>
            </a:r>
          </a:p>
        </p:txBody>
      </p:sp>
      <p:sp>
        <p:nvSpPr>
          <p:cNvPr id="8" name="Slide Number Placeholder 5"/>
          <p:cNvSpPr>
            <a:spLocks noGrp="1"/>
          </p:cNvSpPr>
          <p:nvPr>
            <p:ph type="sldNum" sz="quarter" idx="12"/>
          </p:nvPr>
        </p:nvSpPr>
        <p:spPr>
          <a:xfrm>
            <a:off x="8410532" y="4399061"/>
            <a:ext cx="477287" cy="150456"/>
          </a:xfrm>
        </p:spPr>
        <p:txBody>
          <a:bodyPr anchorCtr="0"/>
          <a:lstStyle>
            <a:lvl1pPr algn="r">
              <a:defRPr smtClean="0"/>
            </a:lvl1pPr>
          </a:lstStyle>
          <a:p>
            <a:pPr>
              <a:defRPr/>
            </a:pPr>
            <a:fld id="{ED29EFAD-C562-4E7C-9138-61870EA426C2}" type="slidenum">
              <a:rPr lang="en-US" altLang="en-US"/>
              <a:pPr>
                <a:defRPr/>
              </a:pPr>
              <a:t>‹#›</a:t>
            </a:fld>
            <a:endParaRPr lang="en-US" altLang="en-US"/>
          </a:p>
        </p:txBody>
      </p:sp>
    </p:spTree>
    <p:extLst>
      <p:ext uri="{BB962C8B-B14F-4D97-AF65-F5344CB8AC3E}">
        <p14:creationId xmlns:p14="http://schemas.microsoft.com/office/powerpoint/2010/main" val="288388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AU"/>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a:t>Drag picture to placeholder or click icon to add</a:t>
            </a:r>
            <a:endParaRPr lang="en-US" noProof="0"/>
          </a:p>
        </p:txBody>
      </p:sp>
      <p:sp>
        <p:nvSpPr>
          <p:cNvPr id="4" name="Text Placeholder 3"/>
          <p:cNvSpPr>
            <a:spLocks noGrp="1"/>
          </p:cNvSpPr>
          <p:nvPr>
            <p:ph type="body" sz="half" idx="2"/>
          </p:nvPr>
        </p:nvSpPr>
        <p:spPr>
          <a:xfrm>
            <a:off x="1792288" y="4025504"/>
            <a:ext cx="5486400" cy="4544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2017-05-13</a:t>
            </a:r>
          </a:p>
        </p:txBody>
      </p:sp>
      <p:sp>
        <p:nvSpPr>
          <p:cNvPr id="6" name="Footer Placeholder 4"/>
          <p:cNvSpPr>
            <a:spLocks noGrp="1"/>
          </p:cNvSpPr>
          <p:nvPr>
            <p:ph type="ftr" sz="quarter" idx="11"/>
          </p:nvPr>
        </p:nvSpPr>
        <p:spPr/>
        <p:txBody>
          <a:bodyPr/>
          <a:lstStyle>
            <a:lvl1pPr>
              <a:defRPr/>
            </a:lvl1pPr>
          </a:lstStyle>
          <a:p>
            <a:pPr>
              <a:defRPr/>
            </a:pPr>
            <a:r>
              <a:rPr lang="en-US"/>
              <a:t>Curtin SAFE Sundowner</a:t>
            </a:r>
          </a:p>
        </p:txBody>
      </p:sp>
      <p:sp>
        <p:nvSpPr>
          <p:cNvPr id="7" name="Slide Number Placeholder 5"/>
          <p:cNvSpPr>
            <a:spLocks noGrp="1"/>
          </p:cNvSpPr>
          <p:nvPr>
            <p:ph type="sldNum" sz="quarter" idx="12"/>
          </p:nvPr>
        </p:nvSpPr>
        <p:spPr/>
        <p:txBody>
          <a:bodyPr/>
          <a:lstStyle>
            <a:lvl1pPr>
              <a:defRPr/>
            </a:lvl1pPr>
          </a:lstStyle>
          <a:p>
            <a:pPr>
              <a:defRPr/>
            </a:pPr>
            <a:fld id="{B4804B85-1ECC-4BB2-A45F-081AB22D267C}" type="slidenum">
              <a:rPr lang="en-US" altLang="en-US"/>
              <a:pPr>
                <a:defRPr/>
              </a:pPr>
              <a:t>‹#›</a:t>
            </a:fld>
            <a:endParaRPr lang="en-US" altLang="en-US"/>
          </a:p>
        </p:txBody>
      </p:sp>
    </p:spTree>
    <p:extLst>
      <p:ext uri="{BB962C8B-B14F-4D97-AF65-F5344CB8AC3E}">
        <p14:creationId xmlns:p14="http://schemas.microsoft.com/office/powerpoint/2010/main" val="3723760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a:t>2017-05-13</a:t>
            </a:r>
          </a:p>
        </p:txBody>
      </p:sp>
      <p:sp>
        <p:nvSpPr>
          <p:cNvPr id="5" name="Footer Placeholder 4"/>
          <p:cNvSpPr>
            <a:spLocks noGrp="1"/>
          </p:cNvSpPr>
          <p:nvPr>
            <p:ph type="ftr" sz="quarter" idx="11"/>
          </p:nvPr>
        </p:nvSpPr>
        <p:spPr/>
        <p:txBody>
          <a:bodyPr/>
          <a:lstStyle>
            <a:lvl1pPr>
              <a:defRPr/>
            </a:lvl1pPr>
          </a:lstStyle>
          <a:p>
            <a:pPr>
              <a:defRPr/>
            </a:pPr>
            <a:r>
              <a:rPr lang="en-US"/>
              <a:t>Curtin SAFE Sundowner</a:t>
            </a:r>
          </a:p>
        </p:txBody>
      </p:sp>
      <p:sp>
        <p:nvSpPr>
          <p:cNvPr id="6" name="Slide Number Placeholder 5"/>
          <p:cNvSpPr>
            <a:spLocks noGrp="1"/>
          </p:cNvSpPr>
          <p:nvPr>
            <p:ph type="sldNum" sz="quarter" idx="12"/>
          </p:nvPr>
        </p:nvSpPr>
        <p:spPr/>
        <p:txBody>
          <a:bodyPr/>
          <a:lstStyle>
            <a:lvl1pPr>
              <a:defRPr/>
            </a:lvl1pPr>
          </a:lstStyle>
          <a:p>
            <a:pPr>
              <a:defRPr/>
            </a:pPr>
            <a:fld id="{622DAEAA-4931-4620-B9CD-56B5A1D79A65}" type="slidenum">
              <a:rPr lang="en-US" altLang="en-US"/>
              <a:pPr>
                <a:defRPr/>
              </a:pPr>
              <a:t>‹#›</a:t>
            </a:fld>
            <a:endParaRPr lang="en-US" altLang="en-US"/>
          </a:p>
        </p:txBody>
      </p:sp>
    </p:spTree>
    <p:extLst>
      <p:ext uri="{BB962C8B-B14F-4D97-AF65-F5344CB8AC3E}">
        <p14:creationId xmlns:p14="http://schemas.microsoft.com/office/powerpoint/2010/main" val="2652124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a:t>2017-05-13</a:t>
            </a:r>
          </a:p>
        </p:txBody>
      </p:sp>
      <p:sp>
        <p:nvSpPr>
          <p:cNvPr id="5" name="Footer Placeholder 4"/>
          <p:cNvSpPr>
            <a:spLocks noGrp="1"/>
          </p:cNvSpPr>
          <p:nvPr>
            <p:ph type="ftr" sz="quarter" idx="11"/>
          </p:nvPr>
        </p:nvSpPr>
        <p:spPr/>
        <p:txBody>
          <a:bodyPr/>
          <a:lstStyle>
            <a:lvl1pPr>
              <a:defRPr/>
            </a:lvl1pPr>
          </a:lstStyle>
          <a:p>
            <a:pPr>
              <a:defRPr/>
            </a:pPr>
            <a:r>
              <a:rPr lang="en-US"/>
              <a:t>Curtin SAFE Sundowner</a:t>
            </a:r>
          </a:p>
        </p:txBody>
      </p:sp>
      <p:sp>
        <p:nvSpPr>
          <p:cNvPr id="6" name="Slide Number Placeholder 5"/>
          <p:cNvSpPr>
            <a:spLocks noGrp="1"/>
          </p:cNvSpPr>
          <p:nvPr>
            <p:ph type="sldNum" sz="quarter" idx="12"/>
          </p:nvPr>
        </p:nvSpPr>
        <p:spPr/>
        <p:txBody>
          <a:bodyPr/>
          <a:lstStyle>
            <a:lvl1pPr>
              <a:defRPr/>
            </a:lvl1pPr>
          </a:lstStyle>
          <a:p>
            <a:pPr>
              <a:defRPr/>
            </a:pPr>
            <a:fld id="{DEECC2F9-BE8F-4BE6-9AE4-5F95994CAE12}" type="slidenum">
              <a:rPr lang="en-US" altLang="en-US"/>
              <a:pPr>
                <a:defRPr/>
              </a:pPr>
              <a:t>‹#›</a:t>
            </a:fld>
            <a:endParaRPr lang="en-US" altLang="en-US"/>
          </a:p>
        </p:txBody>
      </p:sp>
    </p:spTree>
    <p:extLst>
      <p:ext uri="{BB962C8B-B14F-4D97-AF65-F5344CB8AC3E}">
        <p14:creationId xmlns:p14="http://schemas.microsoft.com/office/powerpoint/2010/main" val="3733027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two line">
    <p:spTree>
      <p:nvGrpSpPr>
        <p:cNvPr id="1" name=""/>
        <p:cNvGrpSpPr/>
        <p:nvPr/>
      </p:nvGrpSpPr>
      <p:grpSpPr>
        <a:xfrm>
          <a:off x="0" y="0"/>
          <a:ext cx="0" cy="0"/>
          <a:chOff x="0" y="0"/>
          <a:chExt cx="0" cy="0"/>
        </a:xfrm>
      </p:grpSpPr>
      <p:sp>
        <p:nvSpPr>
          <p:cNvPr id="4" name="Title 1"/>
          <p:cNvSpPr txBox="1">
            <a:spLocks/>
          </p:cNvSpPr>
          <p:nvPr userDrawn="1"/>
        </p:nvSpPr>
        <p:spPr>
          <a:xfrm>
            <a:off x="0" y="1773238"/>
            <a:ext cx="8509000" cy="611187"/>
          </a:xfrm>
          <a:prstGeom prst="rect">
            <a:avLst/>
          </a:prstGeom>
          <a:solidFill>
            <a:srgbClr val="A47C18">
              <a:alpha val="75000"/>
            </a:srgbClr>
          </a:solidFill>
        </p:spPr>
        <p:txBody>
          <a:bodyPr wrap="none" lIns="216000" tIns="36000" rIns="216000" bIns="36000" anchor="ctr">
            <a:spAutoFit/>
          </a:bodyPr>
          <a:lstStyle>
            <a:lvl1pPr algn="l" defTabSz="457200" rtl="0" eaLnBrk="1" latinLnBrk="0" hangingPunct="1">
              <a:spcBef>
                <a:spcPct val="0"/>
              </a:spcBef>
              <a:buNone/>
              <a:defRPr sz="3500" kern="1200" cap="all">
                <a:solidFill>
                  <a:schemeClr val="bg1"/>
                </a:solidFill>
                <a:latin typeface="+mj-lt"/>
                <a:ea typeface="+mj-ea"/>
                <a:cs typeface="+mj-cs"/>
              </a:defRPr>
            </a:lvl1pPr>
          </a:lstStyle>
          <a:p>
            <a:pPr fontAlgn="auto">
              <a:spcAft>
                <a:spcPts val="0"/>
              </a:spcAft>
              <a:defRPr/>
            </a:pPr>
            <a:r>
              <a:rPr lang="en-AU" dirty="0"/>
              <a:t>Click to edit Master title style</a:t>
            </a:r>
            <a:endParaRPr lang="en-US" dirty="0"/>
          </a:p>
        </p:txBody>
      </p:sp>
      <p:pic>
        <p:nvPicPr>
          <p:cNvPr id="5" name="Picture 10" descr="MasterLogoCMYKKeylin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65700" y="279400"/>
            <a:ext cx="4256088"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5037138" y="4859338"/>
            <a:ext cx="41275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r>
              <a:rPr lang="en-GB" altLang="en-US" sz="1000" baseline="30000"/>
              <a:t>CRICOS Provider code 00301J</a:t>
            </a:r>
          </a:p>
          <a:p>
            <a:pPr algn="r" eaLnBrk="1" hangingPunct="1">
              <a:defRPr/>
            </a:pPr>
            <a:r>
              <a:rPr lang="en-GB" altLang="en-US" sz="1000" baseline="30000"/>
              <a:t>Curtin University is a trademark of Curtin University of Technology.</a:t>
            </a:r>
            <a:endParaRPr lang="en-US" altLang="en-US" sz="1000" baseline="30000"/>
          </a:p>
        </p:txBody>
      </p:sp>
      <p:sp>
        <p:nvSpPr>
          <p:cNvPr id="6" name="Title 1"/>
          <p:cNvSpPr>
            <a:spLocks noGrp="1"/>
          </p:cNvSpPr>
          <p:nvPr>
            <p:ph type="ctrTitle"/>
          </p:nvPr>
        </p:nvSpPr>
        <p:spPr>
          <a:xfrm>
            <a:off x="0" y="2384866"/>
            <a:ext cx="4929999" cy="611312"/>
          </a:xfrm>
          <a:solidFill>
            <a:srgbClr val="A47C18">
              <a:alpha val="75000"/>
            </a:srgbClr>
          </a:solidFill>
        </p:spPr>
        <p:txBody>
          <a:bodyPr wrap="none" lIns="216000" tIns="36000" rIns="216000" bIns="36000">
            <a:spAutoFit/>
          </a:bodyPr>
          <a:lstStyle>
            <a:lvl1pPr algn="l">
              <a:defRPr sz="3500" cap="all">
                <a:solidFill>
                  <a:schemeClr val="bg1"/>
                </a:solidFill>
              </a:defRPr>
            </a:lvl1pPr>
          </a:lstStyle>
          <a:p>
            <a:r>
              <a:rPr lang="en-AU"/>
              <a:t>Click to edit Master title style</a:t>
            </a:r>
            <a:endParaRPr lang="en-US" dirty="0"/>
          </a:p>
        </p:txBody>
      </p:sp>
      <p:sp>
        <p:nvSpPr>
          <p:cNvPr id="7" name="Subtitle 2"/>
          <p:cNvSpPr>
            <a:spLocks noGrp="1"/>
          </p:cNvSpPr>
          <p:nvPr>
            <p:ph type="subTitle" idx="1"/>
          </p:nvPr>
        </p:nvSpPr>
        <p:spPr>
          <a:xfrm>
            <a:off x="0" y="2996178"/>
            <a:ext cx="2734681" cy="323165"/>
          </a:xfrm>
          <a:solidFill>
            <a:schemeClr val="tx1"/>
          </a:solidFill>
        </p:spPr>
        <p:txBody>
          <a:bodyPr wrap="none" lIns="216000" rIns="216000">
            <a:spAutoFit/>
          </a:bodyPr>
          <a:lstStyle>
            <a:lvl1pPr marL="0" indent="0" algn="l">
              <a:buNone/>
              <a:defRPr sz="1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dirty="0"/>
          </a:p>
        </p:txBody>
      </p:sp>
      <p:sp>
        <p:nvSpPr>
          <p:cNvPr id="9" name="Date Placeholder 3"/>
          <p:cNvSpPr>
            <a:spLocks noGrp="1"/>
          </p:cNvSpPr>
          <p:nvPr>
            <p:ph type="dt" sz="half" idx="10"/>
          </p:nvPr>
        </p:nvSpPr>
        <p:spPr>
          <a:xfrm>
            <a:off x="6927850" y="4475163"/>
            <a:ext cx="2133600" cy="273050"/>
          </a:xfrm>
        </p:spPr>
        <p:txBody>
          <a:bodyPr/>
          <a:lstStyle>
            <a:lvl1pPr algn="r">
              <a:defRPr smtClean="0"/>
            </a:lvl1pPr>
          </a:lstStyle>
          <a:p>
            <a:pPr>
              <a:defRPr/>
            </a:pPr>
            <a:r>
              <a:rPr lang="en-US" altLang="en-US"/>
              <a:t>2017-05-13</a:t>
            </a:r>
          </a:p>
        </p:txBody>
      </p:sp>
      <p:sp>
        <p:nvSpPr>
          <p:cNvPr id="10" name="Footer Placeholder 4"/>
          <p:cNvSpPr>
            <a:spLocks noGrp="1"/>
          </p:cNvSpPr>
          <p:nvPr>
            <p:ph type="ftr" sz="quarter" idx="11"/>
          </p:nvPr>
        </p:nvSpPr>
        <p:spPr>
          <a:xfrm>
            <a:off x="3124200" y="4270375"/>
            <a:ext cx="2895600" cy="274638"/>
          </a:xfrm>
        </p:spPr>
        <p:txBody>
          <a:bodyPr/>
          <a:lstStyle>
            <a:lvl1pPr>
              <a:defRPr sz="1600">
                <a:solidFill>
                  <a:schemeClr val="bg1"/>
                </a:solidFill>
                <a:effectLst/>
              </a:defRPr>
            </a:lvl1pPr>
          </a:lstStyle>
          <a:p>
            <a:pPr>
              <a:defRPr/>
            </a:pPr>
            <a:r>
              <a:rPr lang="en-US"/>
              <a:t>Curtin SAFE Sundowner</a:t>
            </a:r>
          </a:p>
        </p:txBody>
      </p:sp>
      <p:sp>
        <p:nvSpPr>
          <p:cNvPr id="11" name="Slide Number Placeholder 5"/>
          <p:cNvSpPr>
            <a:spLocks noGrp="1"/>
          </p:cNvSpPr>
          <p:nvPr>
            <p:ph type="sldNum" sz="quarter" idx="12"/>
          </p:nvPr>
        </p:nvSpPr>
        <p:spPr>
          <a:xfrm>
            <a:off x="7300913" y="4057650"/>
            <a:ext cx="1760537" cy="242888"/>
          </a:xfrm>
        </p:spPr>
        <p:txBody>
          <a:bodyPr anchorCtr="0"/>
          <a:lstStyle>
            <a:lvl1pPr algn="r">
              <a:defRPr smtClean="0"/>
            </a:lvl1pPr>
          </a:lstStyle>
          <a:p>
            <a:pPr>
              <a:defRPr/>
            </a:pPr>
            <a:fld id="{631BE6A3-36F0-47AD-A637-9BA51B226B88}" type="slidenum">
              <a:rPr lang="en-US" altLang="en-US"/>
              <a:pPr>
                <a:defRPr/>
              </a:pPr>
              <a:t>‹#›</a:t>
            </a:fld>
            <a:endParaRPr lang="en-US" altLang="en-US"/>
          </a:p>
        </p:txBody>
      </p:sp>
    </p:spTree>
    <p:extLst>
      <p:ext uri="{BB962C8B-B14F-4D97-AF65-F5344CB8AC3E}">
        <p14:creationId xmlns:p14="http://schemas.microsoft.com/office/powerpoint/2010/main" val="2882326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1257" y="206375"/>
            <a:ext cx="8686800" cy="614719"/>
          </a:xfrm>
        </p:spPr>
        <p:txBody>
          <a:bodyPr/>
          <a:lstStyle>
            <a:lvl1pPr algn="l">
              <a:defRPr sz="3600"/>
            </a:lvl1pPr>
          </a:lstStyle>
          <a:p>
            <a:r>
              <a:rPr lang="en-AU" dirty="0"/>
              <a:t>Click to edit Master title style</a:t>
            </a:r>
            <a:endParaRPr lang="en-US" dirty="0"/>
          </a:p>
        </p:txBody>
      </p:sp>
      <p:sp>
        <p:nvSpPr>
          <p:cNvPr id="3" name="Content Placeholder 2"/>
          <p:cNvSpPr>
            <a:spLocks noGrp="1"/>
          </p:cNvSpPr>
          <p:nvPr>
            <p:ph idx="1"/>
          </p:nvPr>
        </p:nvSpPr>
        <p:spPr>
          <a:xfrm>
            <a:off x="261257" y="895740"/>
            <a:ext cx="8686800" cy="3853392"/>
          </a:xfrm>
        </p:spPr>
        <p:txBody>
          <a:bodyPr/>
          <a:lstStyle>
            <a:lvl1pPr marL="342900" indent="-342900">
              <a:buFont typeface="Wingdings" panose="05000000000000000000" pitchFamily="2" charset="2"/>
              <a:buChar char="Ø"/>
              <a:defRPr sz="2400"/>
            </a:lvl1pPr>
            <a:lvl2pPr>
              <a:defRPr sz="2000"/>
            </a:lvl2pPr>
            <a:lvl3pPr>
              <a:defRPr sz="1800"/>
            </a:lvl3pPr>
            <a:lvl4pPr>
              <a:defRPr sz="1600"/>
            </a:lvl4pPr>
            <a:lvl5pPr>
              <a:defRPr sz="1600"/>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ltLang="en-US"/>
              <a:t>2017-05-13</a:t>
            </a:r>
          </a:p>
        </p:txBody>
      </p:sp>
      <p:sp>
        <p:nvSpPr>
          <p:cNvPr id="5" name="Footer Placeholder 4"/>
          <p:cNvSpPr>
            <a:spLocks noGrp="1"/>
          </p:cNvSpPr>
          <p:nvPr>
            <p:ph type="ftr" sz="quarter" idx="11"/>
          </p:nvPr>
        </p:nvSpPr>
        <p:spPr/>
        <p:txBody>
          <a:bodyPr/>
          <a:lstStyle>
            <a:lvl1pPr>
              <a:defRPr/>
            </a:lvl1pPr>
          </a:lstStyle>
          <a:p>
            <a:pPr>
              <a:defRPr/>
            </a:pPr>
            <a:r>
              <a:rPr lang="en-US"/>
              <a:t>Curtin SAFE Sundowner</a:t>
            </a:r>
          </a:p>
        </p:txBody>
      </p:sp>
      <p:sp>
        <p:nvSpPr>
          <p:cNvPr id="6" name="Slide Number Placeholder 5"/>
          <p:cNvSpPr>
            <a:spLocks noGrp="1"/>
          </p:cNvSpPr>
          <p:nvPr>
            <p:ph type="sldNum" sz="quarter" idx="12"/>
          </p:nvPr>
        </p:nvSpPr>
        <p:spPr/>
        <p:txBody>
          <a:bodyPr/>
          <a:lstStyle>
            <a:lvl1pPr>
              <a:defRPr/>
            </a:lvl1pPr>
          </a:lstStyle>
          <a:p>
            <a:pPr>
              <a:defRPr/>
            </a:pPr>
            <a:fld id="{AF284140-0055-4F5A-ABDD-845024D6372A}" type="slidenum">
              <a:rPr lang="en-US" altLang="en-US"/>
              <a:pPr>
                <a:defRPr/>
              </a:pPr>
              <a:t>‹#›</a:t>
            </a:fld>
            <a:endParaRPr lang="en-US" altLang="en-US"/>
          </a:p>
        </p:txBody>
      </p:sp>
    </p:spTree>
    <p:extLst>
      <p:ext uri="{BB962C8B-B14F-4D97-AF65-F5344CB8AC3E}">
        <p14:creationId xmlns:p14="http://schemas.microsoft.com/office/powerpoint/2010/main" val="92861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116659"/>
            <a:ext cx="7772400" cy="1021556"/>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1991518"/>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a:t>2017-05-13</a:t>
            </a:r>
          </a:p>
        </p:txBody>
      </p:sp>
      <p:sp>
        <p:nvSpPr>
          <p:cNvPr id="5" name="Footer Placeholder 4"/>
          <p:cNvSpPr>
            <a:spLocks noGrp="1"/>
          </p:cNvSpPr>
          <p:nvPr>
            <p:ph type="ftr" sz="quarter" idx="11"/>
          </p:nvPr>
        </p:nvSpPr>
        <p:spPr/>
        <p:txBody>
          <a:bodyPr/>
          <a:lstStyle>
            <a:lvl1pPr>
              <a:defRPr/>
            </a:lvl1pPr>
          </a:lstStyle>
          <a:p>
            <a:pPr>
              <a:defRPr/>
            </a:pPr>
            <a:r>
              <a:rPr lang="en-US"/>
              <a:t>Curtin SAFE Sundowner</a:t>
            </a:r>
          </a:p>
        </p:txBody>
      </p:sp>
      <p:sp>
        <p:nvSpPr>
          <p:cNvPr id="6" name="Slide Number Placeholder 5"/>
          <p:cNvSpPr>
            <a:spLocks noGrp="1"/>
          </p:cNvSpPr>
          <p:nvPr>
            <p:ph type="sldNum" sz="quarter" idx="12"/>
          </p:nvPr>
        </p:nvSpPr>
        <p:spPr/>
        <p:txBody>
          <a:bodyPr/>
          <a:lstStyle>
            <a:lvl1pPr>
              <a:defRPr/>
            </a:lvl1pPr>
          </a:lstStyle>
          <a:p>
            <a:pPr>
              <a:defRPr/>
            </a:pPr>
            <a:fld id="{0A4975E7-5060-4BCF-A383-E813CEB14EB0}" type="slidenum">
              <a:rPr lang="en-US" altLang="en-US"/>
              <a:pPr>
                <a:defRPr/>
              </a:pPr>
              <a:t>‹#›</a:t>
            </a:fld>
            <a:endParaRPr lang="en-US" altLang="en-US"/>
          </a:p>
        </p:txBody>
      </p:sp>
    </p:spTree>
    <p:extLst>
      <p:ext uri="{BB962C8B-B14F-4D97-AF65-F5344CB8AC3E}">
        <p14:creationId xmlns:p14="http://schemas.microsoft.com/office/powerpoint/2010/main" val="182339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933062"/>
            <a:ext cx="4038600" cy="36949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4" name="Content Placeholder 3"/>
          <p:cNvSpPr>
            <a:spLocks noGrp="1"/>
          </p:cNvSpPr>
          <p:nvPr>
            <p:ph sz="half" idx="2"/>
          </p:nvPr>
        </p:nvSpPr>
        <p:spPr>
          <a:xfrm>
            <a:off x="4648200" y="933062"/>
            <a:ext cx="4038600" cy="36949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ltLang="en-US"/>
              <a:t>2017-05-13</a:t>
            </a:r>
          </a:p>
        </p:txBody>
      </p:sp>
      <p:sp>
        <p:nvSpPr>
          <p:cNvPr id="6" name="Footer Placeholder 4"/>
          <p:cNvSpPr>
            <a:spLocks noGrp="1"/>
          </p:cNvSpPr>
          <p:nvPr>
            <p:ph type="ftr" sz="quarter" idx="11"/>
          </p:nvPr>
        </p:nvSpPr>
        <p:spPr/>
        <p:txBody>
          <a:bodyPr/>
          <a:lstStyle>
            <a:lvl1pPr>
              <a:defRPr/>
            </a:lvl1pPr>
          </a:lstStyle>
          <a:p>
            <a:pPr>
              <a:defRPr/>
            </a:pPr>
            <a:r>
              <a:rPr lang="en-US"/>
              <a:t>Curtin SAFE Sundowner</a:t>
            </a:r>
          </a:p>
        </p:txBody>
      </p:sp>
      <p:sp>
        <p:nvSpPr>
          <p:cNvPr id="7" name="Slide Number Placeholder 5"/>
          <p:cNvSpPr>
            <a:spLocks noGrp="1"/>
          </p:cNvSpPr>
          <p:nvPr>
            <p:ph type="sldNum" sz="quarter" idx="12"/>
          </p:nvPr>
        </p:nvSpPr>
        <p:spPr/>
        <p:txBody>
          <a:bodyPr/>
          <a:lstStyle>
            <a:lvl1pPr>
              <a:defRPr/>
            </a:lvl1pPr>
          </a:lstStyle>
          <a:p>
            <a:pPr>
              <a:defRPr/>
            </a:pPr>
            <a:fld id="{C5C1C888-CFB1-45D4-B48F-75C65C48F48A}" type="slidenum">
              <a:rPr lang="en-US" altLang="en-US"/>
              <a:pPr>
                <a:defRPr/>
              </a:pPr>
              <a:t>‹#›</a:t>
            </a:fld>
            <a:endParaRPr lang="en-US" altLang="en-US"/>
          </a:p>
        </p:txBody>
      </p:sp>
    </p:spTree>
    <p:extLst>
      <p:ext uri="{BB962C8B-B14F-4D97-AF65-F5344CB8AC3E}">
        <p14:creationId xmlns:p14="http://schemas.microsoft.com/office/powerpoint/2010/main" val="97195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39938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1954704"/>
            <a:ext cx="4040188" cy="25059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dirty="0"/>
          </a:p>
        </p:txBody>
      </p:sp>
      <p:sp>
        <p:nvSpPr>
          <p:cNvPr id="5" name="Text Placeholder 4"/>
          <p:cNvSpPr>
            <a:spLocks noGrp="1"/>
          </p:cNvSpPr>
          <p:nvPr>
            <p:ph type="body" sz="quarter" idx="3"/>
          </p:nvPr>
        </p:nvSpPr>
        <p:spPr>
          <a:xfrm>
            <a:off x="4645028" y="139938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8" y="1954704"/>
            <a:ext cx="4041775" cy="25059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ltLang="en-US"/>
              <a:t>2017-05-13</a:t>
            </a:r>
          </a:p>
        </p:txBody>
      </p:sp>
      <p:sp>
        <p:nvSpPr>
          <p:cNvPr id="8" name="Footer Placeholder 4"/>
          <p:cNvSpPr>
            <a:spLocks noGrp="1"/>
          </p:cNvSpPr>
          <p:nvPr>
            <p:ph type="ftr" sz="quarter" idx="11"/>
          </p:nvPr>
        </p:nvSpPr>
        <p:spPr/>
        <p:txBody>
          <a:bodyPr/>
          <a:lstStyle>
            <a:lvl1pPr>
              <a:defRPr/>
            </a:lvl1pPr>
          </a:lstStyle>
          <a:p>
            <a:pPr>
              <a:defRPr/>
            </a:pPr>
            <a:r>
              <a:rPr lang="en-US"/>
              <a:t>Curtin SAFE Sundowner</a:t>
            </a:r>
          </a:p>
        </p:txBody>
      </p:sp>
      <p:sp>
        <p:nvSpPr>
          <p:cNvPr id="9" name="Slide Number Placeholder 5"/>
          <p:cNvSpPr>
            <a:spLocks noGrp="1"/>
          </p:cNvSpPr>
          <p:nvPr>
            <p:ph type="sldNum" sz="quarter" idx="12"/>
          </p:nvPr>
        </p:nvSpPr>
        <p:spPr/>
        <p:txBody>
          <a:bodyPr/>
          <a:lstStyle>
            <a:lvl1pPr>
              <a:defRPr/>
            </a:lvl1pPr>
          </a:lstStyle>
          <a:p>
            <a:pPr>
              <a:defRPr/>
            </a:pPr>
            <a:fld id="{62B5AE47-0728-4FC3-A307-2D09F22E048E}" type="slidenum">
              <a:rPr lang="en-US" altLang="en-US"/>
              <a:pPr>
                <a:defRPr/>
              </a:pPr>
              <a:t>‹#›</a:t>
            </a:fld>
            <a:endParaRPr lang="en-US" altLang="en-US"/>
          </a:p>
        </p:txBody>
      </p:sp>
    </p:spTree>
    <p:extLst>
      <p:ext uri="{BB962C8B-B14F-4D97-AF65-F5344CB8AC3E}">
        <p14:creationId xmlns:p14="http://schemas.microsoft.com/office/powerpoint/2010/main" val="2729169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AU"/>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ltLang="en-US"/>
              <a:t>2017-05-13</a:t>
            </a:r>
          </a:p>
        </p:txBody>
      </p:sp>
      <p:sp>
        <p:nvSpPr>
          <p:cNvPr id="4" name="Footer Placeholder 4"/>
          <p:cNvSpPr>
            <a:spLocks noGrp="1"/>
          </p:cNvSpPr>
          <p:nvPr>
            <p:ph type="ftr" sz="quarter" idx="11"/>
          </p:nvPr>
        </p:nvSpPr>
        <p:spPr/>
        <p:txBody>
          <a:bodyPr/>
          <a:lstStyle>
            <a:lvl1pPr>
              <a:defRPr/>
            </a:lvl1pPr>
          </a:lstStyle>
          <a:p>
            <a:pPr>
              <a:defRPr/>
            </a:pPr>
            <a:r>
              <a:rPr lang="en-US"/>
              <a:t>Curtin SAFE Sundowner</a:t>
            </a:r>
          </a:p>
        </p:txBody>
      </p:sp>
      <p:sp>
        <p:nvSpPr>
          <p:cNvPr id="5" name="Slide Number Placeholder 5"/>
          <p:cNvSpPr>
            <a:spLocks noGrp="1"/>
          </p:cNvSpPr>
          <p:nvPr>
            <p:ph type="sldNum" sz="quarter" idx="12"/>
          </p:nvPr>
        </p:nvSpPr>
        <p:spPr/>
        <p:txBody>
          <a:bodyPr/>
          <a:lstStyle>
            <a:lvl1pPr>
              <a:defRPr/>
            </a:lvl1pPr>
          </a:lstStyle>
          <a:p>
            <a:pPr>
              <a:defRPr/>
            </a:pPr>
            <a:fld id="{A23695B2-BD7C-43FD-A07A-2B195E1E727C}" type="slidenum">
              <a:rPr lang="en-US" altLang="en-US"/>
              <a:pPr>
                <a:defRPr/>
              </a:pPr>
              <a:t>‹#›</a:t>
            </a:fld>
            <a:endParaRPr lang="en-US" altLang="en-US"/>
          </a:p>
        </p:txBody>
      </p:sp>
    </p:spTree>
    <p:extLst>
      <p:ext uri="{BB962C8B-B14F-4D97-AF65-F5344CB8AC3E}">
        <p14:creationId xmlns:p14="http://schemas.microsoft.com/office/powerpoint/2010/main" val="3187845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a:t>2017-05-13</a:t>
            </a:r>
          </a:p>
        </p:txBody>
      </p:sp>
      <p:sp>
        <p:nvSpPr>
          <p:cNvPr id="3" name="Footer Placeholder 4"/>
          <p:cNvSpPr>
            <a:spLocks noGrp="1"/>
          </p:cNvSpPr>
          <p:nvPr>
            <p:ph type="ftr" sz="quarter" idx="11"/>
          </p:nvPr>
        </p:nvSpPr>
        <p:spPr/>
        <p:txBody>
          <a:bodyPr/>
          <a:lstStyle>
            <a:lvl1pPr>
              <a:defRPr/>
            </a:lvl1pPr>
          </a:lstStyle>
          <a:p>
            <a:pPr>
              <a:defRPr/>
            </a:pPr>
            <a:r>
              <a:rPr lang="en-US"/>
              <a:t>Curtin SAFE Sundowner</a:t>
            </a:r>
          </a:p>
        </p:txBody>
      </p:sp>
      <p:sp>
        <p:nvSpPr>
          <p:cNvPr id="4" name="Slide Number Placeholder 5"/>
          <p:cNvSpPr>
            <a:spLocks noGrp="1"/>
          </p:cNvSpPr>
          <p:nvPr>
            <p:ph type="sldNum" sz="quarter" idx="12"/>
          </p:nvPr>
        </p:nvSpPr>
        <p:spPr/>
        <p:txBody>
          <a:bodyPr/>
          <a:lstStyle>
            <a:lvl1pPr>
              <a:defRPr/>
            </a:lvl1pPr>
          </a:lstStyle>
          <a:p>
            <a:pPr>
              <a:defRPr/>
            </a:pPr>
            <a:fld id="{96C98352-8999-4F44-B540-BEC90CB84622}" type="slidenum">
              <a:rPr lang="en-US" altLang="en-US"/>
              <a:pPr>
                <a:defRPr/>
              </a:pPr>
              <a:t>‹#›</a:t>
            </a:fld>
            <a:endParaRPr lang="en-US" altLang="en-US"/>
          </a:p>
        </p:txBody>
      </p:sp>
    </p:spTree>
    <p:extLst>
      <p:ext uri="{BB962C8B-B14F-4D97-AF65-F5344CB8AC3E}">
        <p14:creationId xmlns:p14="http://schemas.microsoft.com/office/powerpoint/2010/main" val="172632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04789"/>
            <a:ext cx="5111750" cy="42653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3" y="1076327"/>
            <a:ext cx="3008313" cy="34184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2017-05-13</a:t>
            </a:r>
          </a:p>
        </p:txBody>
      </p:sp>
      <p:sp>
        <p:nvSpPr>
          <p:cNvPr id="6" name="Footer Placeholder 4"/>
          <p:cNvSpPr>
            <a:spLocks noGrp="1"/>
          </p:cNvSpPr>
          <p:nvPr>
            <p:ph type="ftr" sz="quarter" idx="11"/>
          </p:nvPr>
        </p:nvSpPr>
        <p:spPr/>
        <p:txBody>
          <a:bodyPr/>
          <a:lstStyle>
            <a:lvl1pPr>
              <a:defRPr/>
            </a:lvl1pPr>
          </a:lstStyle>
          <a:p>
            <a:pPr>
              <a:defRPr/>
            </a:pPr>
            <a:r>
              <a:rPr lang="en-US"/>
              <a:t>Curtin SAFE Sundowner</a:t>
            </a:r>
          </a:p>
        </p:txBody>
      </p:sp>
      <p:sp>
        <p:nvSpPr>
          <p:cNvPr id="7" name="Slide Number Placeholder 5"/>
          <p:cNvSpPr>
            <a:spLocks noGrp="1"/>
          </p:cNvSpPr>
          <p:nvPr>
            <p:ph type="sldNum" sz="quarter" idx="12"/>
          </p:nvPr>
        </p:nvSpPr>
        <p:spPr/>
        <p:txBody>
          <a:bodyPr/>
          <a:lstStyle>
            <a:lvl1pPr>
              <a:defRPr/>
            </a:lvl1pPr>
          </a:lstStyle>
          <a:p>
            <a:pPr>
              <a:defRPr/>
            </a:pPr>
            <a:fld id="{033D5C98-9D8B-47D0-9628-61173F0BB850}" type="slidenum">
              <a:rPr lang="en-US" altLang="en-US"/>
              <a:pPr>
                <a:defRPr/>
              </a:pPr>
              <a:t>‹#›</a:t>
            </a:fld>
            <a:endParaRPr lang="en-US" altLang="en-US"/>
          </a:p>
        </p:txBody>
      </p:sp>
    </p:spTree>
    <p:extLst>
      <p:ext uri="{BB962C8B-B14F-4D97-AF65-F5344CB8AC3E}">
        <p14:creationId xmlns:p14="http://schemas.microsoft.com/office/powerpoint/2010/main" val="141989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3FA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61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dirty="0"/>
              <a:t>Click To Edit Master Title Style</a:t>
            </a:r>
            <a:endParaRPr lang="en-US" altLang="en-US" dirty="0"/>
          </a:p>
        </p:txBody>
      </p:sp>
      <p:sp>
        <p:nvSpPr>
          <p:cNvPr id="1027" name="Text Placeholder 2"/>
          <p:cNvSpPr>
            <a:spLocks noGrp="1"/>
          </p:cNvSpPr>
          <p:nvPr>
            <p:ph type="body" idx="1"/>
          </p:nvPr>
        </p:nvSpPr>
        <p:spPr bwMode="auto">
          <a:xfrm>
            <a:off x="457200" y="979714"/>
            <a:ext cx="8229600" cy="3650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8" name="Date Placeholder 3"/>
          <p:cNvSpPr>
            <a:spLocks noGrp="1"/>
          </p:cNvSpPr>
          <p:nvPr>
            <p:ph type="dt" sz="half" idx="2"/>
          </p:nvPr>
        </p:nvSpPr>
        <p:spPr>
          <a:xfrm>
            <a:off x="5197150" y="4761761"/>
            <a:ext cx="975049" cy="262008"/>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r>
              <a:rPr lang="en-US" altLang="en-US"/>
              <a:t>2017-05-13</a:t>
            </a:r>
          </a:p>
        </p:txBody>
      </p:sp>
      <p:sp>
        <p:nvSpPr>
          <p:cNvPr id="9" name="Footer Placeholder 4"/>
          <p:cNvSpPr>
            <a:spLocks noGrp="1"/>
          </p:cNvSpPr>
          <p:nvPr>
            <p:ph type="ftr" sz="quarter" idx="3"/>
          </p:nvPr>
        </p:nvSpPr>
        <p:spPr>
          <a:xfrm>
            <a:off x="2301550" y="4749132"/>
            <a:ext cx="2895600" cy="274637"/>
          </a:xfrm>
          <a:prstGeom prst="rect">
            <a:avLst/>
          </a:prstGeom>
        </p:spPr>
        <p:txBody>
          <a:bodyPr anchor="ctr" anchorCtr="1"/>
          <a:lstStyle>
            <a:lvl1pPr eaLnBrk="1" fontAlgn="auto" hangingPunct="1">
              <a:spcBef>
                <a:spcPts val="0"/>
              </a:spcBef>
              <a:spcAft>
                <a:spcPts val="0"/>
              </a:spcAft>
              <a:defRPr sz="1200">
                <a:latin typeface="+mn-lt"/>
                <a:ea typeface="+mn-ea"/>
              </a:defRPr>
            </a:lvl1pPr>
          </a:lstStyle>
          <a:p>
            <a:pPr>
              <a:defRPr/>
            </a:pPr>
            <a:r>
              <a:rPr lang="en-US"/>
              <a:t>Curtin SAFE Sundowner</a:t>
            </a:r>
            <a:endParaRPr lang="en-US" dirty="0"/>
          </a:p>
        </p:txBody>
      </p:sp>
      <p:sp>
        <p:nvSpPr>
          <p:cNvPr id="10" name="Slide Number Placeholder 5"/>
          <p:cNvSpPr>
            <a:spLocks noGrp="1"/>
          </p:cNvSpPr>
          <p:nvPr>
            <p:ph type="sldNum" sz="quarter" idx="4"/>
          </p:nvPr>
        </p:nvSpPr>
        <p:spPr>
          <a:xfrm>
            <a:off x="6242179" y="4774991"/>
            <a:ext cx="831980" cy="242888"/>
          </a:xfrm>
          <a:prstGeom prst="rect">
            <a:avLst/>
          </a:prstGeom>
        </p:spPr>
        <p:txBody>
          <a:bodyPr vert="horz" wrap="square" lIns="91440" tIns="45720" rIns="91440" bIns="45720" numCol="1" anchor="ctr" anchorCtr="1" compatLnSpc="1">
            <a:prstTxWarp prst="textNoShape">
              <a:avLst/>
            </a:prstTxWarp>
          </a:bodyPr>
          <a:lstStyle>
            <a:lvl1pPr eaLnBrk="1" hangingPunct="1">
              <a:defRPr sz="1200" smtClean="0"/>
            </a:lvl1pPr>
          </a:lstStyle>
          <a:p>
            <a:pPr>
              <a:defRPr/>
            </a:pPr>
            <a:fld id="{8212E07F-4778-4AAA-B1DB-48A991DCA16E}" type="slidenum">
              <a:rPr lang="en-US" altLang="en-US"/>
              <a:pPr>
                <a:defRPr/>
              </a:pPr>
              <a:t>‹#›</a:t>
            </a:fld>
            <a:endParaRPr lang="en-US" altLang="en-US"/>
          </a:p>
        </p:txBody>
      </p:sp>
      <p:pic>
        <p:nvPicPr>
          <p:cNvPr id="11" name="Picture 6" descr="MasterLogoCMYKKeyline.eps"/>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164313" y="4629985"/>
            <a:ext cx="1933032" cy="366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p:txStyles>
    <p:title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9pPr>
    </p:titleStyle>
    <p:bodyStyle>
      <a:lvl1pPr marL="342900" indent="-342900" algn="l" defTabSz="457200" rtl="0" eaLnBrk="0" fontAlgn="base" hangingPunct="0">
        <a:spcBef>
          <a:spcPct val="20000"/>
        </a:spcBef>
        <a:spcAft>
          <a:spcPct val="0"/>
        </a:spcAft>
        <a:buClr>
          <a:srgbClr val="A47C18"/>
        </a:buClr>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Clr>
          <a:srgbClr val="A47C18"/>
        </a:buClr>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Clr>
          <a:srgbClr val="A47C18"/>
        </a:buClr>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Clr>
          <a:srgbClr val="A47C18"/>
        </a:buClr>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Clr>
          <a:srgbClr val="A47C18"/>
        </a:buClr>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2.jpg"/><Relationship Id="rId3" Type="http://schemas.openxmlformats.org/officeDocument/2006/relationships/image" Target="../media/image2.jpeg"/><Relationship Id="rId7" Type="http://schemas.openxmlformats.org/officeDocument/2006/relationships/image" Target="../media/image6.tiff"/><Relationship Id="rId12"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tiff"/><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g"/><Relationship Id="rId4" Type="http://schemas.openxmlformats.org/officeDocument/2006/relationships/image" Target="../media/image3.jpeg"/><Relationship Id="rId9" Type="http://schemas.openxmlformats.org/officeDocument/2006/relationships/image" Target="../media/image8.tiff"/><Relationship Id="rId14" Type="http://schemas.openxmlformats.org/officeDocument/2006/relationships/image" Target="../media/image13.jp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44.tiff"/><Relationship Id="rId13" Type="http://schemas.openxmlformats.org/officeDocument/2006/relationships/diagramColors" Target="../diagrams/colors1.xml"/><Relationship Id="rId3" Type="http://schemas.openxmlformats.org/officeDocument/2006/relationships/image" Target="../media/image41.emf"/><Relationship Id="rId7" Type="http://schemas.openxmlformats.org/officeDocument/2006/relationships/image" Target="../media/image17.png"/><Relationship Id="rId12"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diagramLayout" Target="../diagrams/layout1.xml"/><Relationship Id="rId5" Type="http://schemas.openxmlformats.org/officeDocument/2006/relationships/image" Target="../media/image43.png"/><Relationship Id="rId10" Type="http://schemas.openxmlformats.org/officeDocument/2006/relationships/diagramData" Target="../diagrams/data1.xml"/><Relationship Id="rId4" Type="http://schemas.openxmlformats.org/officeDocument/2006/relationships/image" Target="../media/image42.png"/><Relationship Id="rId9" Type="http://schemas.openxmlformats.org/officeDocument/2006/relationships/image" Target="../media/image29.png"/><Relationship Id="rId14" Type="http://schemas.microsoft.com/office/2007/relationships/diagramDrawing" Target="../diagrams/drawing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66865"/>
            <a:ext cx="6190102" cy="1719308"/>
          </a:xfrm>
        </p:spPr>
        <p:txBody>
          <a:bodyPr rtlCol="0"/>
          <a:lstStyle/>
          <a:p>
            <a:pPr eaLnBrk="1" fontAlgn="auto" hangingPunct="1">
              <a:spcAft>
                <a:spcPts val="0"/>
              </a:spcAft>
              <a:defRPr/>
            </a:pPr>
            <a:r>
              <a:rPr lang="en-US" sz="3600" b="1" i="1" dirty="0">
                <a:solidFill>
                  <a:srgbClr val="7030A0"/>
                </a:solidFill>
              </a:rPr>
              <a:t>S</a:t>
            </a:r>
            <a:r>
              <a:rPr lang="en-US" sz="3600" b="1" i="1" dirty="0"/>
              <a:t>ecuring </a:t>
            </a:r>
            <a:r>
              <a:rPr lang="en-US" sz="3600" b="1" i="1" dirty="0">
                <a:solidFill>
                  <a:srgbClr val="7030A0"/>
                </a:solidFill>
              </a:rPr>
              <a:t>A</a:t>
            </a:r>
            <a:r>
              <a:rPr lang="en-US" sz="3600" b="1" i="1" dirty="0"/>
              <a:t>ustralia’s </a:t>
            </a:r>
            <a:br>
              <a:rPr lang="en-US" sz="3600" b="1" i="1" dirty="0"/>
            </a:br>
            <a:r>
              <a:rPr lang="en-US" sz="3600" b="1" i="1" dirty="0">
                <a:solidFill>
                  <a:srgbClr val="7030A0"/>
                </a:solidFill>
              </a:rPr>
              <a:t>F</a:t>
            </a:r>
            <a:r>
              <a:rPr lang="en-US" sz="3600" b="1" i="1" dirty="0"/>
              <a:t>uture </a:t>
            </a:r>
            <a:r>
              <a:rPr lang="en-US" sz="3600" b="1" i="1" dirty="0">
                <a:solidFill>
                  <a:srgbClr val="7030A0"/>
                </a:solidFill>
              </a:rPr>
              <a:t>E</a:t>
            </a:r>
            <a:r>
              <a:rPr lang="en-US" sz="3600" b="1" i="1" dirty="0"/>
              <a:t>nergy: </a:t>
            </a:r>
            <a:r>
              <a:rPr lang="en-US" sz="3600" b="1" i="1" dirty="0">
                <a:solidFill>
                  <a:srgbClr val="7030A0"/>
                </a:solidFill>
              </a:rPr>
              <a:t>safe</a:t>
            </a:r>
            <a:r>
              <a:rPr lang="en-US" sz="3600" b="1" i="1" dirty="0"/>
              <a:t/>
            </a:r>
            <a:br>
              <a:rPr lang="en-US" sz="3600" b="1" i="1" dirty="0"/>
            </a:br>
            <a:r>
              <a:rPr lang="en-US" dirty="0">
                <a:ea typeface="+mj-ea"/>
              </a:rPr>
              <a:t> </a:t>
            </a:r>
          </a:p>
        </p:txBody>
      </p:sp>
      <p:sp>
        <p:nvSpPr>
          <p:cNvPr id="4099" name="Subtitle 2"/>
          <p:cNvSpPr>
            <a:spLocks noGrp="1"/>
          </p:cNvSpPr>
          <p:nvPr>
            <p:ph type="subTitle" idx="1"/>
          </p:nvPr>
        </p:nvSpPr>
        <p:spPr>
          <a:xfrm>
            <a:off x="0" y="3037241"/>
            <a:ext cx="8624358" cy="1181862"/>
          </a:xfrm>
        </p:spPr>
        <p:txBody>
          <a:bodyPr/>
          <a:lstStyle/>
          <a:p>
            <a:pPr eaLnBrk="1" hangingPunct="1"/>
            <a:r>
              <a:rPr lang="en-US" sz="2400" b="1" i="1" dirty="0">
                <a:solidFill>
                  <a:srgbClr val="FFC000"/>
                </a:solidFill>
              </a:rPr>
              <a:t>Microbes to molecules: unlocking our energy resources</a:t>
            </a:r>
          </a:p>
          <a:p>
            <a:pPr eaLnBrk="1" hangingPunct="1"/>
            <a:endParaRPr lang="en-US" sz="2400" b="1" i="1" dirty="0">
              <a:solidFill>
                <a:srgbClr val="FFC000"/>
              </a:solidFill>
            </a:endParaRPr>
          </a:p>
          <a:p>
            <a:pPr eaLnBrk="1" hangingPunct="1"/>
            <a:endParaRPr lang="en-US" altLang="en-US" dirty="0"/>
          </a:p>
        </p:txBody>
      </p:sp>
      <p:sp>
        <p:nvSpPr>
          <p:cNvPr id="4101" name="TextBox 4"/>
          <p:cNvSpPr txBox="1">
            <a:spLocks noChangeArrowheads="1"/>
          </p:cNvSpPr>
          <p:nvPr/>
        </p:nvSpPr>
        <p:spPr bwMode="auto">
          <a:xfrm>
            <a:off x="5037138" y="4859338"/>
            <a:ext cx="41275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47C18"/>
              </a:buClr>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A47C18"/>
              </a:buClr>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A47C18"/>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ClrTx/>
              <a:buFontTx/>
              <a:buNone/>
            </a:pPr>
            <a:r>
              <a:rPr lang="en-GB" altLang="en-US" sz="1000" baseline="30000"/>
              <a:t>CRICOS Provider code 00301J</a:t>
            </a:r>
          </a:p>
          <a:p>
            <a:pPr algn="r" eaLnBrk="1" hangingPunct="1">
              <a:spcBef>
                <a:spcPct val="0"/>
              </a:spcBef>
              <a:buClrTx/>
              <a:buFontTx/>
              <a:buNone/>
            </a:pPr>
            <a:r>
              <a:rPr lang="en-GB" altLang="en-US" sz="1000" baseline="30000"/>
              <a:t>Curtin University is a trademark of Curtin University of Technology.</a:t>
            </a:r>
            <a:endParaRPr lang="en-US" altLang="en-US" sz="1000" baseline="30000"/>
          </a:p>
        </p:txBody>
      </p:sp>
      <p:sp>
        <p:nvSpPr>
          <p:cNvPr id="3" name="Date Placeholder 2"/>
          <p:cNvSpPr>
            <a:spLocks noGrp="1"/>
          </p:cNvSpPr>
          <p:nvPr>
            <p:ph type="dt" sz="half" idx="10"/>
          </p:nvPr>
        </p:nvSpPr>
        <p:spPr>
          <a:xfrm>
            <a:off x="4259295" y="4754013"/>
            <a:ext cx="2133600" cy="273050"/>
          </a:xfrm>
        </p:spPr>
        <p:txBody>
          <a:bodyPr/>
          <a:lstStyle/>
          <a:p>
            <a:pPr>
              <a:defRPr/>
            </a:pPr>
            <a:r>
              <a:rPr lang="en-US" altLang="en-US" dirty="0"/>
              <a:t>2017-05-15</a:t>
            </a:r>
          </a:p>
        </p:txBody>
      </p:sp>
      <p:sp>
        <p:nvSpPr>
          <p:cNvPr id="4" name="Footer Placeholder 3"/>
          <p:cNvSpPr>
            <a:spLocks noGrp="1"/>
          </p:cNvSpPr>
          <p:nvPr>
            <p:ph type="ftr" sz="quarter" idx="11"/>
          </p:nvPr>
        </p:nvSpPr>
        <p:spPr/>
        <p:txBody>
          <a:bodyPr/>
          <a:lstStyle/>
          <a:p>
            <a:pPr>
              <a:defRPr/>
            </a:pPr>
            <a:r>
              <a:rPr lang="en-US"/>
              <a:t>Curtin SAFE Sundowner</a:t>
            </a:r>
          </a:p>
        </p:txBody>
      </p:sp>
      <p:sp>
        <p:nvSpPr>
          <p:cNvPr id="5" name="Slide Number Placeholder 4"/>
          <p:cNvSpPr>
            <a:spLocks noGrp="1"/>
          </p:cNvSpPr>
          <p:nvPr>
            <p:ph type="sldNum" sz="quarter" idx="12"/>
          </p:nvPr>
        </p:nvSpPr>
        <p:spPr/>
        <p:txBody>
          <a:bodyPr/>
          <a:lstStyle/>
          <a:p>
            <a:pPr>
              <a:defRPr/>
            </a:pPr>
            <a:fld id="{ED29EFAD-C562-4E7C-9138-61870EA426C2}" type="slidenum">
              <a:rPr lang="en-US" altLang="en-US" smtClean="0"/>
              <a:pPr>
                <a:defRPr/>
              </a:pPr>
              <a:t>1</a:t>
            </a:fld>
            <a:endParaRPr lang="en-US"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7619085" y="4260709"/>
            <a:ext cx="439544" cy="276999"/>
          </a:xfrm>
          <a:prstGeom prst="rect">
            <a:avLst/>
          </a:prstGeom>
          <a:noFill/>
        </p:spPr>
        <p:txBody>
          <a:bodyPr wrap="none" rtlCol="0">
            <a:spAutoFit/>
          </a:bodyPr>
          <a:lstStyle/>
          <a:p>
            <a:r>
              <a:rPr lang="en-AU" sz="1200" b="1" dirty="0">
                <a:latin typeface="Arial" panose="020B0604020202020204" pitchFamily="34" charset="0"/>
                <a:cs typeface="Arial" panose="020B0604020202020204" pitchFamily="34" charset="0"/>
              </a:rPr>
              <a:t>400</a:t>
            </a:r>
            <a:endParaRPr lang="en-AU" sz="1000" b="1" dirty="0">
              <a:latin typeface="Arial" panose="020B0604020202020204" pitchFamily="34" charset="0"/>
              <a:cs typeface="Arial" panose="020B0604020202020204" pitchFamily="34" charset="0"/>
            </a:endParaRPr>
          </a:p>
        </p:txBody>
      </p:sp>
      <p:sp>
        <p:nvSpPr>
          <p:cNvPr id="61" name="TextBox 60"/>
          <p:cNvSpPr txBox="1"/>
          <p:nvPr/>
        </p:nvSpPr>
        <p:spPr>
          <a:xfrm rot="18588039">
            <a:off x="3308220" y="3447813"/>
            <a:ext cx="1208985" cy="307777"/>
          </a:xfrm>
          <a:prstGeom prst="rect">
            <a:avLst/>
          </a:prstGeom>
          <a:noFill/>
        </p:spPr>
        <p:txBody>
          <a:bodyPr wrap="none" rtlCol="0">
            <a:spAutoFit/>
          </a:bodyPr>
          <a:lstStyle/>
          <a:p>
            <a:r>
              <a:rPr lang="en-AU" sz="1400" dirty="0">
                <a:latin typeface="Arial" panose="020B0604020202020204" pitchFamily="34" charset="0"/>
                <a:cs typeface="Arial" panose="020B0604020202020204" pitchFamily="34" charset="0"/>
              </a:rPr>
              <a:t>angiosperms</a:t>
            </a:r>
          </a:p>
        </p:txBody>
      </p:sp>
      <p:sp>
        <p:nvSpPr>
          <p:cNvPr id="63" name="TextBox 62"/>
          <p:cNvSpPr txBox="1"/>
          <p:nvPr/>
        </p:nvSpPr>
        <p:spPr>
          <a:xfrm rot="18588039">
            <a:off x="5483594" y="3409635"/>
            <a:ext cx="1308371" cy="307777"/>
          </a:xfrm>
          <a:prstGeom prst="rect">
            <a:avLst/>
          </a:prstGeom>
          <a:noFill/>
        </p:spPr>
        <p:txBody>
          <a:bodyPr wrap="none" rtlCol="0">
            <a:spAutoFit/>
          </a:bodyPr>
          <a:lstStyle/>
          <a:p>
            <a:r>
              <a:rPr lang="en-AU" sz="1400" dirty="0">
                <a:latin typeface="Arial" panose="020B0604020202020204" pitchFamily="34" charset="0"/>
                <a:cs typeface="Arial" panose="020B0604020202020204" pitchFamily="34" charset="0"/>
              </a:rPr>
              <a:t>gymnosperms</a:t>
            </a:r>
          </a:p>
        </p:txBody>
      </p:sp>
      <p:sp>
        <p:nvSpPr>
          <p:cNvPr id="64" name="TextBox 63"/>
          <p:cNvSpPr txBox="1"/>
          <p:nvPr/>
        </p:nvSpPr>
        <p:spPr>
          <a:xfrm rot="18317971">
            <a:off x="7219038" y="3406240"/>
            <a:ext cx="920445" cy="307777"/>
          </a:xfrm>
          <a:prstGeom prst="rect">
            <a:avLst/>
          </a:prstGeom>
          <a:noFill/>
        </p:spPr>
        <p:txBody>
          <a:bodyPr wrap="none" rtlCol="0">
            <a:spAutoFit/>
          </a:bodyPr>
          <a:lstStyle/>
          <a:p>
            <a:r>
              <a:rPr lang="en-AU" sz="1400" dirty="0">
                <a:latin typeface="Arial" panose="020B0604020202020204" pitchFamily="34" charset="0"/>
                <a:cs typeface="Arial" panose="020B0604020202020204" pitchFamily="34" charset="0"/>
              </a:rPr>
              <a:t>first trees</a:t>
            </a:r>
          </a:p>
        </p:txBody>
      </p:sp>
      <p:grpSp>
        <p:nvGrpSpPr>
          <p:cNvPr id="6" name="Group 5"/>
          <p:cNvGrpSpPr/>
          <p:nvPr/>
        </p:nvGrpSpPr>
        <p:grpSpPr>
          <a:xfrm>
            <a:off x="1599683" y="4109675"/>
            <a:ext cx="6239174" cy="684753"/>
            <a:chOff x="1599683" y="4156330"/>
            <a:chExt cx="6239174" cy="684753"/>
          </a:xfrm>
        </p:grpSpPr>
        <p:sp>
          <p:nvSpPr>
            <p:cNvPr id="5" name="TextBox 4"/>
            <p:cNvSpPr txBox="1"/>
            <p:nvPr/>
          </p:nvSpPr>
          <p:spPr>
            <a:xfrm>
              <a:off x="1599683" y="4254832"/>
              <a:ext cx="269625" cy="276999"/>
            </a:xfrm>
            <a:prstGeom prst="rect">
              <a:avLst/>
            </a:prstGeom>
            <a:noFill/>
          </p:spPr>
          <p:txBody>
            <a:bodyPr wrap="none" rtlCol="0">
              <a:spAutoFit/>
            </a:bodyPr>
            <a:lstStyle/>
            <a:p>
              <a:r>
                <a:rPr lang="en-AU" sz="1200" b="1" dirty="0">
                  <a:latin typeface="Arial" panose="020B0604020202020204" pitchFamily="34" charset="0"/>
                  <a:cs typeface="Arial" panose="020B0604020202020204" pitchFamily="34" charset="0"/>
                </a:rPr>
                <a:t>0</a:t>
              </a:r>
              <a:endParaRPr lang="en-AU" sz="1000" b="1" dirty="0">
                <a:latin typeface="Arial" panose="020B0604020202020204" pitchFamily="34" charset="0"/>
                <a:cs typeface="Arial" panose="020B0604020202020204" pitchFamily="34" charset="0"/>
              </a:endParaRPr>
            </a:p>
          </p:txBody>
        </p:sp>
        <p:cxnSp>
          <p:nvCxnSpPr>
            <p:cNvPr id="29" name="Straight Connector 28"/>
            <p:cNvCxnSpPr/>
            <p:nvPr/>
          </p:nvCxnSpPr>
          <p:spPr bwMode="auto">
            <a:xfrm>
              <a:off x="1732037" y="4158214"/>
              <a:ext cx="6105808" cy="0"/>
            </a:xfrm>
            <a:prstGeom prst="line">
              <a:avLst/>
            </a:prstGeom>
            <a:solidFill>
              <a:schemeClr val="accent2"/>
            </a:solidFill>
            <a:ln w="12700"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a:off x="1732037" y="4156330"/>
              <a:ext cx="0" cy="98502"/>
            </a:xfrm>
            <a:prstGeom prst="line">
              <a:avLst/>
            </a:prstGeom>
            <a:solidFill>
              <a:schemeClr val="accent2"/>
            </a:solidFill>
            <a:ln w="12700"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a:off x="4794810" y="4156330"/>
              <a:ext cx="0" cy="98502"/>
            </a:xfrm>
            <a:prstGeom prst="line">
              <a:avLst/>
            </a:prstGeom>
            <a:solidFill>
              <a:schemeClr val="accent2"/>
            </a:solidFill>
            <a:ln w="12700"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4031713" y="4156330"/>
              <a:ext cx="0" cy="98502"/>
            </a:xfrm>
            <a:prstGeom prst="line">
              <a:avLst/>
            </a:prstGeom>
            <a:solidFill>
              <a:schemeClr val="accent2"/>
            </a:solidFill>
            <a:ln w="12700"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6308494" y="4156330"/>
              <a:ext cx="0" cy="98502"/>
            </a:xfrm>
            <a:prstGeom prst="line">
              <a:avLst/>
            </a:prstGeom>
            <a:solidFill>
              <a:schemeClr val="accent2"/>
            </a:solidFill>
            <a:ln w="12700"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a:off x="5566247" y="4156330"/>
              <a:ext cx="0" cy="98502"/>
            </a:xfrm>
            <a:prstGeom prst="line">
              <a:avLst/>
            </a:prstGeom>
            <a:solidFill>
              <a:schemeClr val="accent2"/>
            </a:solidFill>
            <a:ln w="12700"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a:off x="7071591" y="4156330"/>
              <a:ext cx="0" cy="98502"/>
            </a:xfrm>
            <a:prstGeom prst="line">
              <a:avLst/>
            </a:prstGeom>
            <a:solidFill>
              <a:schemeClr val="accent2"/>
            </a:solidFill>
            <a:ln w="12700"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7838857" y="4156330"/>
              <a:ext cx="0" cy="98502"/>
            </a:xfrm>
            <a:prstGeom prst="line">
              <a:avLst/>
            </a:prstGeom>
            <a:solidFill>
              <a:schemeClr val="accent2"/>
            </a:solidFill>
            <a:ln w="12700"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a:off x="3297806" y="4156330"/>
              <a:ext cx="0" cy="98502"/>
            </a:xfrm>
            <a:prstGeom prst="line">
              <a:avLst/>
            </a:prstGeom>
            <a:solidFill>
              <a:schemeClr val="accent2"/>
            </a:solidFill>
            <a:ln w="12700"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2526369" y="4156330"/>
              <a:ext cx="0" cy="98502"/>
            </a:xfrm>
            <a:prstGeom prst="line">
              <a:avLst/>
            </a:prstGeom>
            <a:solidFill>
              <a:schemeClr val="accent2"/>
            </a:solidFill>
            <a:ln w="12700" cap="flat" cmpd="sng" algn="ctr">
              <a:solidFill>
                <a:schemeClr val="tx1"/>
              </a:solidFill>
              <a:prstDash val="solid"/>
              <a:round/>
              <a:headEnd type="none" w="med" len="med"/>
              <a:tailEnd type="none" w="med" len="med"/>
            </a:ln>
            <a:effectLst/>
          </p:spPr>
        </p:cxnSp>
        <p:sp>
          <p:nvSpPr>
            <p:cNvPr id="41" name="TextBox 40"/>
            <p:cNvSpPr txBox="1"/>
            <p:nvPr/>
          </p:nvSpPr>
          <p:spPr>
            <a:xfrm>
              <a:off x="2321388" y="4268732"/>
              <a:ext cx="354584" cy="276999"/>
            </a:xfrm>
            <a:prstGeom prst="rect">
              <a:avLst/>
            </a:prstGeom>
            <a:noFill/>
          </p:spPr>
          <p:txBody>
            <a:bodyPr wrap="none" rtlCol="0">
              <a:spAutoFit/>
            </a:bodyPr>
            <a:lstStyle/>
            <a:p>
              <a:r>
                <a:rPr lang="en-AU" sz="1200" b="1" dirty="0">
                  <a:latin typeface="Arial" panose="020B0604020202020204" pitchFamily="34" charset="0"/>
                  <a:cs typeface="Arial" panose="020B0604020202020204" pitchFamily="34" charset="0"/>
                </a:rPr>
                <a:t>50</a:t>
              </a:r>
              <a:endParaRPr lang="en-AU" sz="1000" b="1" dirty="0">
                <a:latin typeface="Arial" panose="020B0604020202020204" pitchFamily="34" charset="0"/>
                <a:cs typeface="Arial" panose="020B0604020202020204" pitchFamily="34" charset="0"/>
              </a:endParaRPr>
            </a:p>
          </p:txBody>
        </p:sp>
        <p:sp>
          <p:nvSpPr>
            <p:cNvPr id="42" name="TextBox 41"/>
            <p:cNvSpPr txBox="1"/>
            <p:nvPr/>
          </p:nvSpPr>
          <p:spPr>
            <a:xfrm>
              <a:off x="3075116" y="4254831"/>
              <a:ext cx="439544" cy="276999"/>
            </a:xfrm>
            <a:prstGeom prst="rect">
              <a:avLst/>
            </a:prstGeom>
            <a:noFill/>
          </p:spPr>
          <p:txBody>
            <a:bodyPr wrap="none" rtlCol="0">
              <a:spAutoFit/>
            </a:bodyPr>
            <a:lstStyle/>
            <a:p>
              <a:r>
                <a:rPr lang="en-AU" sz="1200" b="1" dirty="0">
                  <a:latin typeface="Arial" panose="020B0604020202020204" pitchFamily="34" charset="0"/>
                  <a:cs typeface="Arial" panose="020B0604020202020204" pitchFamily="34" charset="0"/>
                </a:rPr>
                <a:t>100</a:t>
              </a:r>
              <a:endParaRPr lang="en-AU" sz="1000" b="1" dirty="0">
                <a:latin typeface="Arial" panose="020B0604020202020204" pitchFamily="34" charset="0"/>
                <a:cs typeface="Arial" panose="020B0604020202020204" pitchFamily="34" charset="0"/>
              </a:endParaRPr>
            </a:p>
          </p:txBody>
        </p:sp>
        <p:sp>
          <p:nvSpPr>
            <p:cNvPr id="43" name="TextBox 42"/>
            <p:cNvSpPr txBox="1"/>
            <p:nvPr/>
          </p:nvSpPr>
          <p:spPr>
            <a:xfrm>
              <a:off x="3811941" y="4268731"/>
              <a:ext cx="439544" cy="276999"/>
            </a:xfrm>
            <a:prstGeom prst="rect">
              <a:avLst/>
            </a:prstGeom>
            <a:noFill/>
          </p:spPr>
          <p:txBody>
            <a:bodyPr wrap="none" rtlCol="0">
              <a:spAutoFit/>
            </a:bodyPr>
            <a:lstStyle/>
            <a:p>
              <a:r>
                <a:rPr lang="en-AU" sz="1200" b="1" dirty="0">
                  <a:latin typeface="Arial" panose="020B0604020202020204" pitchFamily="34" charset="0"/>
                  <a:cs typeface="Arial" panose="020B0604020202020204" pitchFamily="34" charset="0"/>
                </a:rPr>
                <a:t>150</a:t>
              </a:r>
              <a:endParaRPr lang="en-AU" sz="1000" b="1" dirty="0">
                <a:latin typeface="Arial" panose="020B0604020202020204" pitchFamily="34" charset="0"/>
                <a:cs typeface="Arial" panose="020B0604020202020204" pitchFamily="34" charset="0"/>
              </a:endParaRPr>
            </a:p>
          </p:txBody>
        </p:sp>
        <p:sp>
          <p:nvSpPr>
            <p:cNvPr id="44" name="TextBox 43"/>
            <p:cNvSpPr txBox="1"/>
            <p:nvPr/>
          </p:nvSpPr>
          <p:spPr>
            <a:xfrm>
              <a:off x="4575038" y="4242952"/>
              <a:ext cx="439544" cy="276999"/>
            </a:xfrm>
            <a:prstGeom prst="rect">
              <a:avLst/>
            </a:prstGeom>
            <a:noFill/>
          </p:spPr>
          <p:txBody>
            <a:bodyPr wrap="none" rtlCol="0">
              <a:spAutoFit/>
            </a:bodyPr>
            <a:lstStyle/>
            <a:p>
              <a:r>
                <a:rPr lang="en-AU" sz="1200" b="1" dirty="0">
                  <a:latin typeface="Arial" panose="020B0604020202020204" pitchFamily="34" charset="0"/>
                  <a:cs typeface="Arial" panose="020B0604020202020204" pitchFamily="34" charset="0"/>
                </a:rPr>
                <a:t>200</a:t>
              </a:r>
              <a:endParaRPr lang="en-AU" sz="1000" b="1" dirty="0">
                <a:latin typeface="Arial" panose="020B0604020202020204" pitchFamily="34" charset="0"/>
                <a:cs typeface="Arial" panose="020B0604020202020204" pitchFamily="34" charset="0"/>
              </a:endParaRPr>
            </a:p>
          </p:txBody>
        </p:sp>
        <p:sp>
          <p:nvSpPr>
            <p:cNvPr id="45" name="TextBox 44"/>
            <p:cNvSpPr txBox="1"/>
            <p:nvPr/>
          </p:nvSpPr>
          <p:spPr>
            <a:xfrm>
              <a:off x="5346475" y="4268732"/>
              <a:ext cx="439544" cy="276999"/>
            </a:xfrm>
            <a:prstGeom prst="rect">
              <a:avLst/>
            </a:prstGeom>
            <a:noFill/>
          </p:spPr>
          <p:txBody>
            <a:bodyPr wrap="none" rtlCol="0">
              <a:spAutoFit/>
            </a:bodyPr>
            <a:lstStyle/>
            <a:p>
              <a:r>
                <a:rPr lang="en-AU" sz="1200" b="1" dirty="0">
                  <a:latin typeface="Arial" panose="020B0604020202020204" pitchFamily="34" charset="0"/>
                  <a:cs typeface="Arial" panose="020B0604020202020204" pitchFamily="34" charset="0"/>
                </a:rPr>
                <a:t>250</a:t>
              </a:r>
              <a:endParaRPr lang="en-AU" sz="1000" b="1" dirty="0">
                <a:latin typeface="Arial" panose="020B0604020202020204" pitchFamily="34" charset="0"/>
                <a:cs typeface="Arial" panose="020B0604020202020204" pitchFamily="34" charset="0"/>
              </a:endParaRPr>
            </a:p>
          </p:txBody>
        </p:sp>
        <p:sp>
          <p:nvSpPr>
            <p:cNvPr id="46" name="TextBox 45"/>
            <p:cNvSpPr txBox="1"/>
            <p:nvPr/>
          </p:nvSpPr>
          <p:spPr>
            <a:xfrm>
              <a:off x="6088722" y="4268732"/>
              <a:ext cx="439544" cy="276999"/>
            </a:xfrm>
            <a:prstGeom prst="rect">
              <a:avLst/>
            </a:prstGeom>
            <a:noFill/>
          </p:spPr>
          <p:txBody>
            <a:bodyPr wrap="none" rtlCol="0">
              <a:spAutoFit/>
            </a:bodyPr>
            <a:lstStyle/>
            <a:p>
              <a:r>
                <a:rPr lang="en-AU" sz="1200" b="1" dirty="0">
                  <a:latin typeface="Arial" panose="020B0604020202020204" pitchFamily="34" charset="0"/>
                  <a:cs typeface="Arial" panose="020B0604020202020204" pitchFamily="34" charset="0"/>
                </a:rPr>
                <a:t>300</a:t>
              </a:r>
              <a:endParaRPr lang="en-AU" sz="1000" b="1" dirty="0">
                <a:latin typeface="Arial" panose="020B0604020202020204" pitchFamily="34" charset="0"/>
                <a:cs typeface="Arial" panose="020B0604020202020204" pitchFamily="34" charset="0"/>
              </a:endParaRPr>
            </a:p>
          </p:txBody>
        </p:sp>
        <p:sp>
          <p:nvSpPr>
            <p:cNvPr id="47" name="TextBox 46"/>
            <p:cNvSpPr txBox="1"/>
            <p:nvPr/>
          </p:nvSpPr>
          <p:spPr>
            <a:xfrm>
              <a:off x="6851819" y="4260709"/>
              <a:ext cx="439544" cy="276999"/>
            </a:xfrm>
            <a:prstGeom prst="rect">
              <a:avLst/>
            </a:prstGeom>
            <a:noFill/>
          </p:spPr>
          <p:txBody>
            <a:bodyPr wrap="none" rtlCol="0">
              <a:spAutoFit/>
            </a:bodyPr>
            <a:lstStyle/>
            <a:p>
              <a:r>
                <a:rPr lang="en-AU" sz="1200" b="1" dirty="0">
                  <a:latin typeface="Arial" panose="020B0604020202020204" pitchFamily="34" charset="0"/>
                  <a:cs typeface="Arial" panose="020B0604020202020204" pitchFamily="34" charset="0"/>
                </a:rPr>
                <a:t>350</a:t>
              </a:r>
              <a:endParaRPr lang="en-AU" sz="1000" b="1" dirty="0">
                <a:latin typeface="Arial" panose="020B0604020202020204" pitchFamily="34" charset="0"/>
                <a:cs typeface="Arial" panose="020B0604020202020204" pitchFamily="34" charset="0"/>
              </a:endParaRPr>
            </a:p>
          </p:txBody>
        </p:sp>
        <p:sp>
          <p:nvSpPr>
            <p:cNvPr id="66" name="TextBox 65"/>
            <p:cNvSpPr txBox="1"/>
            <p:nvPr/>
          </p:nvSpPr>
          <p:spPr>
            <a:xfrm>
              <a:off x="3187867" y="4533306"/>
              <a:ext cx="3435428" cy="307777"/>
            </a:xfrm>
            <a:prstGeom prst="rect">
              <a:avLst/>
            </a:prstGeom>
            <a:noFill/>
          </p:spPr>
          <p:txBody>
            <a:bodyPr wrap="none" rtlCol="0">
              <a:spAutoFit/>
            </a:bodyPr>
            <a:lstStyle/>
            <a:p>
              <a:r>
                <a:rPr lang="en-AU" sz="1400" b="1" dirty="0">
                  <a:latin typeface="Arial" panose="020B0604020202020204" pitchFamily="34" charset="0"/>
                  <a:cs typeface="Arial" panose="020B0604020202020204" pitchFamily="34" charset="0"/>
                </a:rPr>
                <a:t>GEOLOGICAL TIME (MILLION YEARS)</a:t>
              </a:r>
              <a:endParaRPr lang="en-AU" sz="1050" b="1" dirty="0">
                <a:latin typeface="Arial" panose="020B0604020202020204" pitchFamily="34" charset="0"/>
                <a:cs typeface="Arial" panose="020B0604020202020204" pitchFamily="34" charset="0"/>
              </a:endParaRPr>
            </a:p>
          </p:txBody>
        </p:sp>
      </p:grpSp>
      <p:pic>
        <p:nvPicPr>
          <p:cNvPr id="72" name="Picture 7" descr="F:\PhD\Documents\Documents (3)\AOGC 2016\maxresdefaul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13" r="845"/>
          <a:stretch/>
        </p:blipFill>
        <p:spPr bwMode="auto">
          <a:xfrm>
            <a:off x="7071253" y="1934998"/>
            <a:ext cx="1885509" cy="1128995"/>
          </a:xfrm>
          <a:prstGeom prst="rect">
            <a:avLst/>
          </a:prstGeom>
          <a:noFill/>
          <a:ln>
            <a:solidFill>
              <a:srgbClr val="FFFF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520" t="39791" r="36109" b="37797"/>
          <a:stretch/>
        </p:blipFill>
        <p:spPr bwMode="auto">
          <a:xfrm>
            <a:off x="142119" y="1243909"/>
            <a:ext cx="2030256" cy="1857579"/>
          </a:xfrm>
          <a:prstGeom prst="rect">
            <a:avLst/>
          </a:prstGeom>
          <a:noFill/>
          <a:ln w="12700">
            <a:solidFill>
              <a:srgbClr val="FFFF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5" name="Picture 3" descr="C:\Users\263889b\Documents\tawnydaylilyforestryDanTenagl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4962" y="1927969"/>
            <a:ext cx="1147984" cy="1125475"/>
          </a:xfrm>
          <a:prstGeom prst="rect">
            <a:avLst/>
          </a:prstGeom>
          <a:noFill/>
          <a:ln>
            <a:solidFill>
              <a:srgbClr val="FFFF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C:\Users\263889b\Documents\jsc 9805&amp;06 male &amp; female pine cones 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7490" y="1931345"/>
            <a:ext cx="1792507" cy="1146567"/>
          </a:xfrm>
          <a:prstGeom prst="rect">
            <a:avLst/>
          </a:prstGeom>
          <a:noFill/>
          <a:ln>
            <a:solidFill>
              <a:srgbClr val="FFFF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1" name="Striped Right Arrow 80"/>
          <p:cNvSpPr/>
          <p:nvPr/>
        </p:nvSpPr>
        <p:spPr>
          <a:xfrm rot="10800000">
            <a:off x="6656682" y="2248392"/>
            <a:ext cx="806185" cy="484632"/>
          </a:xfrm>
          <a:prstGeom prst="stripedRightArrow">
            <a:avLst>
              <a:gd name="adj1" fmla="val 50000"/>
              <a:gd name="adj2" fmla="val 73557"/>
            </a:avLst>
          </a:prstGeom>
          <a:gradFill>
            <a:gsLst>
              <a:gs pos="17000">
                <a:schemeClr val="bg1">
                  <a:alpha val="0"/>
                </a:schemeClr>
              </a:gs>
              <a:gs pos="97500">
                <a:srgbClr val="00B050"/>
              </a:gs>
              <a:gs pos="8750">
                <a:schemeClr val="bg1">
                  <a:alpha val="0"/>
                </a:schemeClr>
              </a:gs>
              <a:gs pos="53000">
                <a:srgbClr val="99FF33"/>
              </a:gs>
            </a:gsLst>
            <a:lin ang="0" scaled="0"/>
          </a:gradFill>
          <a:ln w="9525">
            <a:noFill/>
            <a:miter lim="800000"/>
            <a:headEnd/>
            <a:tailEnd/>
          </a:ln>
          <a:effectLst>
            <a:outerShdw blurRad="50800" dist="38100" dir="2700000" algn="tl" rotWithShape="0">
              <a:prstClr val="black">
                <a:alpha val="40000"/>
              </a:prstClr>
            </a:outerShdw>
          </a:effectLst>
        </p:spPr>
        <p:txBody>
          <a:bodyPr wrap="none" anchor="ctr"/>
          <a:lstStyle/>
          <a:p>
            <a:endParaRPr lang="en-AU">
              <a:solidFill>
                <a:schemeClr val="tx1"/>
              </a:solidFill>
              <a:latin typeface="Arial" panose="020B0604020202020204" pitchFamily="34" charset="0"/>
              <a:ea typeface="MS PGothic" panose="020B0600070205080204" pitchFamily="34" charset="-128"/>
            </a:endParaRPr>
          </a:p>
        </p:txBody>
      </p:sp>
      <p:sp>
        <p:nvSpPr>
          <p:cNvPr id="84" name="Striped Right Arrow 83"/>
          <p:cNvSpPr/>
          <p:nvPr/>
        </p:nvSpPr>
        <p:spPr>
          <a:xfrm rot="10800000">
            <a:off x="4574231" y="2262312"/>
            <a:ext cx="806185" cy="484632"/>
          </a:xfrm>
          <a:prstGeom prst="stripedRightArrow">
            <a:avLst>
              <a:gd name="adj1" fmla="val 50000"/>
              <a:gd name="adj2" fmla="val 73557"/>
            </a:avLst>
          </a:prstGeom>
          <a:gradFill>
            <a:gsLst>
              <a:gs pos="17000">
                <a:schemeClr val="bg1">
                  <a:alpha val="0"/>
                </a:schemeClr>
              </a:gs>
              <a:gs pos="97500">
                <a:srgbClr val="00B050"/>
              </a:gs>
              <a:gs pos="8750">
                <a:schemeClr val="bg1">
                  <a:alpha val="0"/>
                </a:schemeClr>
              </a:gs>
              <a:gs pos="53000">
                <a:srgbClr val="99FF33"/>
              </a:gs>
            </a:gsLst>
            <a:lin ang="0" scaled="0"/>
          </a:gradFill>
          <a:ln w="9525">
            <a:noFill/>
            <a:miter lim="800000"/>
            <a:headEnd/>
            <a:tailEnd/>
          </a:ln>
          <a:effectLst>
            <a:outerShdw blurRad="50800" dist="38100" dir="2700000" algn="tl" rotWithShape="0">
              <a:prstClr val="black">
                <a:alpha val="40000"/>
              </a:prstClr>
            </a:outerShdw>
          </a:effectLst>
        </p:spPr>
        <p:txBody>
          <a:bodyPr wrap="none" anchor="ctr"/>
          <a:lstStyle/>
          <a:p>
            <a:endParaRPr lang="en-AU">
              <a:solidFill>
                <a:schemeClr val="tx1"/>
              </a:solidFill>
              <a:latin typeface="Arial" panose="020B0604020202020204" pitchFamily="34" charset="0"/>
              <a:ea typeface="MS PGothic" panose="020B0600070205080204" pitchFamily="34" charset="-128"/>
            </a:endParaRPr>
          </a:p>
        </p:txBody>
      </p:sp>
      <p:sp>
        <p:nvSpPr>
          <p:cNvPr id="75" name="Oval 74"/>
          <p:cNvSpPr/>
          <p:nvPr/>
        </p:nvSpPr>
        <p:spPr>
          <a:xfrm>
            <a:off x="1171804" y="2119226"/>
            <a:ext cx="2025226" cy="1938878"/>
          </a:xfrm>
          <a:prstGeom prst="ellipse">
            <a:avLst/>
          </a:prstGeom>
          <a:solidFill>
            <a:schemeClr val="bg1"/>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3077"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6381" r="9052" b="6715"/>
          <a:stretch/>
        </p:blipFill>
        <p:spPr bwMode="auto">
          <a:xfrm>
            <a:off x="1605556" y="2446874"/>
            <a:ext cx="1225452" cy="1295460"/>
          </a:xfrm>
          <a:prstGeom prst="rect">
            <a:avLst/>
          </a:prstGeom>
          <a:noFill/>
          <a:ln>
            <a:noFill/>
          </a:ln>
          <a:effectLst>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8722" y="76951"/>
            <a:ext cx="2317478" cy="173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itle 1"/>
          <p:cNvSpPr>
            <a:spLocks noGrp="1"/>
          </p:cNvSpPr>
          <p:nvPr>
            <p:ph type="title"/>
          </p:nvPr>
        </p:nvSpPr>
        <p:spPr>
          <a:xfrm>
            <a:off x="178364" y="270268"/>
            <a:ext cx="5305288" cy="614719"/>
          </a:xfrm>
        </p:spPr>
        <p:txBody>
          <a:bodyPr rtlCol="0">
            <a:noAutofit/>
          </a:bodyPr>
          <a:lstStyle/>
          <a:p>
            <a:pPr eaLnBrk="1" fontAlgn="auto" hangingPunct="1">
              <a:spcAft>
                <a:spcPts val="0"/>
              </a:spcAft>
              <a:defRPr/>
            </a:pPr>
            <a:r>
              <a:rPr lang="en-US" sz="2800" b="1" cap="none" dirty="0">
                <a:solidFill>
                  <a:srgbClr val="DE0000"/>
                </a:solidFill>
              </a:rPr>
              <a:t>Can we predict new global source rock intervals without drilling source-rocks?</a:t>
            </a:r>
            <a:endParaRPr lang="en-US" sz="2800" b="1" cap="none" dirty="0">
              <a:solidFill>
                <a:srgbClr val="DE0000"/>
              </a:solidFill>
              <a:ea typeface="+mj-ea"/>
            </a:endParaRPr>
          </a:p>
        </p:txBody>
      </p:sp>
      <p:sp>
        <p:nvSpPr>
          <p:cNvPr id="2" name="Date Placeholder 1"/>
          <p:cNvSpPr>
            <a:spLocks noGrp="1"/>
          </p:cNvSpPr>
          <p:nvPr>
            <p:ph type="dt" sz="half" idx="10"/>
          </p:nvPr>
        </p:nvSpPr>
        <p:spPr>
          <a:xfrm>
            <a:off x="5197150" y="4761761"/>
            <a:ext cx="975049" cy="262008"/>
          </a:xfrm>
        </p:spPr>
        <p:txBody>
          <a:bodyPr/>
          <a:lstStyle/>
          <a:p>
            <a:pPr>
              <a:defRPr/>
            </a:pPr>
            <a:r>
              <a:rPr lang="en-US" altLang="en-US" dirty="0"/>
              <a:t>2017-05-15</a:t>
            </a:r>
          </a:p>
        </p:txBody>
      </p:sp>
      <p:sp>
        <p:nvSpPr>
          <p:cNvPr id="4" name="Footer Placeholder 3"/>
          <p:cNvSpPr>
            <a:spLocks noGrp="1"/>
          </p:cNvSpPr>
          <p:nvPr>
            <p:ph type="ftr" sz="quarter" idx="11"/>
          </p:nvPr>
        </p:nvSpPr>
        <p:spPr/>
        <p:txBody>
          <a:bodyPr/>
          <a:lstStyle/>
          <a:p>
            <a:pPr>
              <a:defRPr/>
            </a:pPr>
            <a:r>
              <a:rPr lang="en-US"/>
              <a:t>Curtin SAFE Sundowner</a:t>
            </a:r>
          </a:p>
        </p:txBody>
      </p:sp>
      <p:sp>
        <p:nvSpPr>
          <p:cNvPr id="3" name="Slide Number Placeholder 2"/>
          <p:cNvSpPr>
            <a:spLocks noGrp="1"/>
          </p:cNvSpPr>
          <p:nvPr>
            <p:ph type="sldNum" sz="quarter" idx="12"/>
          </p:nvPr>
        </p:nvSpPr>
        <p:spPr/>
        <p:txBody>
          <a:bodyPr/>
          <a:lstStyle/>
          <a:p>
            <a:pPr>
              <a:defRPr/>
            </a:pPr>
            <a:fld id="{622DAEAA-4931-4620-B9CD-56B5A1D79A65}" type="slidenum">
              <a:rPr lang="en-US" altLang="en-US" smtClean="0"/>
              <a:pPr>
                <a:defRPr/>
              </a:pPr>
              <a:t>10</a:t>
            </a:fld>
            <a:endParaRPr lang="en-US" altLang="en-US"/>
          </a:p>
        </p:txBody>
      </p:sp>
    </p:spTree>
    <p:extLst>
      <p:ext uri="{BB962C8B-B14F-4D97-AF65-F5344CB8AC3E}">
        <p14:creationId xmlns:p14="http://schemas.microsoft.com/office/powerpoint/2010/main" val="2100495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433610" y="4416735"/>
            <a:ext cx="8724123" cy="418527"/>
          </a:xfrm>
        </p:spPr>
        <p:txBody>
          <a:bodyPr/>
          <a:lstStyle/>
          <a:p>
            <a:r>
              <a:rPr lang="en-US" sz="2800" dirty="0">
                <a:solidFill>
                  <a:srgbClr val="FF0000"/>
                </a:solidFill>
              </a:rPr>
              <a:t>Site-specific isotope distribution</a:t>
            </a:r>
            <a:br>
              <a:rPr lang="en-US" sz="2800" dirty="0">
                <a:solidFill>
                  <a:srgbClr val="FF0000"/>
                </a:solidFill>
              </a:rPr>
            </a:br>
            <a:r>
              <a:rPr lang="en-US" sz="2800" dirty="0">
                <a:solidFill>
                  <a:srgbClr val="FF0000"/>
                </a:solidFill>
              </a:rPr>
              <a:t> in </a:t>
            </a:r>
            <a:r>
              <a:rPr lang="en-US" sz="2800" dirty="0" err="1">
                <a:solidFill>
                  <a:srgbClr val="FF0000"/>
                </a:solidFill>
              </a:rPr>
              <a:t>alkyltoluenes</a:t>
            </a:r>
            <a:endParaRPr lang="en-AU" sz="2800" dirty="0">
              <a:solidFill>
                <a:srgbClr val="FF0000"/>
              </a:solidFill>
            </a:endParaRPr>
          </a:p>
        </p:txBody>
      </p:sp>
      <p:grpSp>
        <p:nvGrpSpPr>
          <p:cNvPr id="62" name="Group 61"/>
          <p:cNvGrpSpPr/>
          <p:nvPr/>
        </p:nvGrpSpPr>
        <p:grpSpPr>
          <a:xfrm>
            <a:off x="430033" y="195980"/>
            <a:ext cx="7111937" cy="4006391"/>
            <a:chOff x="495870" y="493160"/>
            <a:chExt cx="7111937" cy="4006391"/>
          </a:xfrm>
        </p:grpSpPr>
        <p:pic>
          <p:nvPicPr>
            <p:cNvPr id="57" name="Picture 56"/>
            <p:cNvPicPr>
              <a:picLocks noChangeAspect="1"/>
            </p:cNvPicPr>
            <p:nvPr/>
          </p:nvPicPr>
          <p:blipFill>
            <a:blip r:embed="rId3"/>
            <a:stretch>
              <a:fillRect/>
            </a:stretch>
          </p:blipFill>
          <p:spPr>
            <a:xfrm>
              <a:off x="495870" y="493160"/>
              <a:ext cx="7111937" cy="4006391"/>
            </a:xfrm>
            <a:prstGeom prst="rect">
              <a:avLst/>
            </a:prstGeom>
          </p:spPr>
        </p:pic>
        <p:sp>
          <p:nvSpPr>
            <p:cNvPr id="60" name="Rectangle 59"/>
            <p:cNvSpPr/>
            <p:nvPr/>
          </p:nvSpPr>
          <p:spPr>
            <a:xfrm>
              <a:off x="3335731" y="2172614"/>
              <a:ext cx="3077879" cy="228452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pic>
        <p:nvPicPr>
          <p:cNvPr id="63" name="Picture 62"/>
          <p:cNvPicPr>
            <a:picLocks noChangeAspect="1"/>
          </p:cNvPicPr>
          <p:nvPr/>
        </p:nvPicPr>
        <p:blipFill>
          <a:blip r:embed="rId4"/>
          <a:stretch>
            <a:fillRect/>
          </a:stretch>
        </p:blipFill>
        <p:spPr>
          <a:xfrm>
            <a:off x="1473590" y="203819"/>
            <a:ext cx="5024822" cy="3996412"/>
          </a:xfrm>
          <a:prstGeom prst="rect">
            <a:avLst/>
          </a:prstGeom>
        </p:spPr>
      </p:pic>
    </p:spTree>
    <p:extLst>
      <p:ext uri="{BB962C8B-B14F-4D97-AF65-F5344CB8AC3E}">
        <p14:creationId xmlns:p14="http://schemas.microsoft.com/office/powerpoint/2010/main" val="221556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1000" fill="hold"/>
                                        <p:tgtEl>
                                          <p:spTgt spid="63"/>
                                        </p:tgtEl>
                                        <p:attrNameLst>
                                          <p:attrName>ppt_w</p:attrName>
                                        </p:attrNameLst>
                                      </p:cBhvr>
                                      <p:tavLst>
                                        <p:tav tm="0">
                                          <p:val>
                                            <p:fltVal val="0"/>
                                          </p:val>
                                        </p:tav>
                                        <p:tav tm="100000">
                                          <p:val>
                                            <p:strVal val="#ppt_w"/>
                                          </p:val>
                                        </p:tav>
                                      </p:tavLst>
                                    </p:anim>
                                    <p:anim calcmode="lin" valueType="num">
                                      <p:cBhvr>
                                        <p:cTn id="8" dur="1000" fill="hold"/>
                                        <p:tgtEl>
                                          <p:spTgt spid="63"/>
                                        </p:tgtEl>
                                        <p:attrNameLst>
                                          <p:attrName>ppt_h</p:attrName>
                                        </p:attrNameLst>
                                      </p:cBhvr>
                                      <p:tavLst>
                                        <p:tav tm="0">
                                          <p:val>
                                            <p:fltVal val="0"/>
                                          </p:val>
                                        </p:tav>
                                        <p:tav tm="100000">
                                          <p:val>
                                            <p:strVal val="#ppt_h"/>
                                          </p:val>
                                        </p:tav>
                                      </p:tavLst>
                                    </p:anim>
                                    <p:anim calcmode="lin" valueType="num">
                                      <p:cBhvr>
                                        <p:cTn id="9" dur="1000" fill="hold"/>
                                        <p:tgtEl>
                                          <p:spTgt spid="63"/>
                                        </p:tgtEl>
                                        <p:attrNameLst>
                                          <p:attrName>style.rotation</p:attrName>
                                        </p:attrNameLst>
                                      </p:cBhvr>
                                      <p:tavLst>
                                        <p:tav tm="0">
                                          <p:val>
                                            <p:fltVal val="90"/>
                                          </p:val>
                                        </p:tav>
                                        <p:tav tm="100000">
                                          <p:val>
                                            <p:fltVal val="0"/>
                                          </p:val>
                                        </p:tav>
                                      </p:tavLst>
                                    </p:anim>
                                    <p:animEffect transition="in" filter="fade">
                                      <p:cBhvr>
                                        <p:cTn id="10"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66865"/>
            <a:ext cx="6190102" cy="1719308"/>
          </a:xfrm>
        </p:spPr>
        <p:txBody>
          <a:bodyPr rtlCol="0"/>
          <a:lstStyle/>
          <a:p>
            <a:pPr eaLnBrk="1" fontAlgn="auto" hangingPunct="1">
              <a:spcAft>
                <a:spcPts val="0"/>
              </a:spcAft>
              <a:defRPr/>
            </a:pPr>
            <a:r>
              <a:rPr lang="en-US" sz="3600" b="1" i="1" dirty="0">
                <a:solidFill>
                  <a:srgbClr val="7030A0"/>
                </a:solidFill>
              </a:rPr>
              <a:t>S</a:t>
            </a:r>
            <a:r>
              <a:rPr lang="en-US" sz="3600" b="1" i="1" dirty="0"/>
              <a:t>ecuring </a:t>
            </a:r>
            <a:r>
              <a:rPr lang="en-US" sz="3600" b="1" i="1" dirty="0">
                <a:solidFill>
                  <a:srgbClr val="7030A0"/>
                </a:solidFill>
              </a:rPr>
              <a:t>A</a:t>
            </a:r>
            <a:r>
              <a:rPr lang="en-US" sz="3600" b="1" i="1" dirty="0"/>
              <a:t>ustralia’s </a:t>
            </a:r>
            <a:br>
              <a:rPr lang="en-US" sz="3600" b="1" i="1" dirty="0"/>
            </a:br>
            <a:r>
              <a:rPr lang="en-US" sz="3600" b="1" i="1" dirty="0">
                <a:solidFill>
                  <a:srgbClr val="7030A0"/>
                </a:solidFill>
              </a:rPr>
              <a:t>F</a:t>
            </a:r>
            <a:r>
              <a:rPr lang="en-US" sz="3600" b="1" i="1" dirty="0"/>
              <a:t>uture </a:t>
            </a:r>
            <a:r>
              <a:rPr lang="en-US" sz="3600" b="1" i="1" dirty="0">
                <a:solidFill>
                  <a:srgbClr val="7030A0"/>
                </a:solidFill>
              </a:rPr>
              <a:t>E</a:t>
            </a:r>
            <a:r>
              <a:rPr lang="en-US" sz="3600" b="1" i="1" dirty="0"/>
              <a:t>nergy: </a:t>
            </a:r>
            <a:r>
              <a:rPr lang="en-US" sz="3600" b="1" i="1" dirty="0">
                <a:solidFill>
                  <a:srgbClr val="7030A0"/>
                </a:solidFill>
              </a:rPr>
              <a:t>safe</a:t>
            </a:r>
            <a:r>
              <a:rPr lang="en-US" sz="3600" b="1" i="1" dirty="0"/>
              <a:t/>
            </a:r>
            <a:br>
              <a:rPr lang="en-US" sz="3600" b="1" i="1" dirty="0"/>
            </a:br>
            <a:r>
              <a:rPr lang="en-US" dirty="0">
                <a:ea typeface="+mj-ea"/>
              </a:rPr>
              <a:t> </a:t>
            </a:r>
          </a:p>
        </p:txBody>
      </p:sp>
      <p:sp>
        <p:nvSpPr>
          <p:cNvPr id="4099" name="Subtitle 2"/>
          <p:cNvSpPr>
            <a:spLocks noGrp="1"/>
          </p:cNvSpPr>
          <p:nvPr>
            <p:ph type="subTitle" idx="1"/>
          </p:nvPr>
        </p:nvSpPr>
        <p:spPr>
          <a:xfrm>
            <a:off x="-3" y="3037241"/>
            <a:ext cx="9020249" cy="1181862"/>
          </a:xfrm>
        </p:spPr>
        <p:txBody>
          <a:bodyPr/>
          <a:lstStyle/>
          <a:p>
            <a:pPr eaLnBrk="1" hangingPunct="1"/>
            <a:r>
              <a:rPr lang="en-US" sz="2400" b="1" i="1">
                <a:solidFill>
                  <a:srgbClr val="FFC000"/>
                </a:solidFill>
              </a:rPr>
              <a:t>Thank you </a:t>
            </a:r>
            <a:endParaRPr lang="en-US" sz="2400" b="1" i="1" dirty="0">
              <a:solidFill>
                <a:srgbClr val="FFC000"/>
              </a:solidFill>
            </a:endParaRPr>
          </a:p>
          <a:p>
            <a:pPr eaLnBrk="1" hangingPunct="1"/>
            <a:endParaRPr lang="en-US" sz="2400" b="1" i="1" dirty="0">
              <a:solidFill>
                <a:srgbClr val="FFC000"/>
              </a:solidFill>
            </a:endParaRPr>
          </a:p>
          <a:p>
            <a:pPr eaLnBrk="1" hangingPunct="1"/>
            <a:endParaRPr lang="en-US" altLang="en-US" dirty="0"/>
          </a:p>
        </p:txBody>
      </p:sp>
      <p:sp>
        <p:nvSpPr>
          <p:cNvPr id="4101" name="TextBox 4"/>
          <p:cNvSpPr txBox="1">
            <a:spLocks noChangeArrowheads="1"/>
          </p:cNvSpPr>
          <p:nvPr/>
        </p:nvSpPr>
        <p:spPr bwMode="auto">
          <a:xfrm>
            <a:off x="5037138" y="4859338"/>
            <a:ext cx="41275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47C18"/>
              </a:buClr>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A47C18"/>
              </a:buClr>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rgbClr val="A47C18"/>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rgbClr val="A47C18"/>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buClrTx/>
              <a:buFontTx/>
              <a:buNone/>
            </a:pPr>
            <a:r>
              <a:rPr lang="en-GB" altLang="en-US" sz="1000" baseline="30000"/>
              <a:t>CRICOS Provider code 00301J</a:t>
            </a:r>
          </a:p>
          <a:p>
            <a:pPr algn="r" eaLnBrk="1" hangingPunct="1">
              <a:spcBef>
                <a:spcPct val="0"/>
              </a:spcBef>
              <a:buClrTx/>
              <a:buFontTx/>
              <a:buNone/>
            </a:pPr>
            <a:r>
              <a:rPr lang="en-GB" altLang="en-US" sz="1000" baseline="30000"/>
              <a:t>Curtin University is a trademark of Curtin University of Technology.</a:t>
            </a:r>
            <a:endParaRPr lang="en-US" altLang="en-US" sz="1000" baseline="30000"/>
          </a:p>
        </p:txBody>
      </p:sp>
      <p:sp>
        <p:nvSpPr>
          <p:cNvPr id="3" name="Date Placeholder 2"/>
          <p:cNvSpPr>
            <a:spLocks noGrp="1"/>
          </p:cNvSpPr>
          <p:nvPr>
            <p:ph type="dt" sz="half" idx="10"/>
          </p:nvPr>
        </p:nvSpPr>
        <p:spPr/>
        <p:txBody>
          <a:bodyPr/>
          <a:lstStyle/>
          <a:p>
            <a:pPr>
              <a:defRPr/>
            </a:pPr>
            <a:r>
              <a:rPr lang="en-US" altLang="en-US" dirty="0"/>
              <a:t>2017-05-15</a:t>
            </a:r>
          </a:p>
        </p:txBody>
      </p:sp>
      <p:sp>
        <p:nvSpPr>
          <p:cNvPr id="4" name="Footer Placeholder 3"/>
          <p:cNvSpPr>
            <a:spLocks noGrp="1"/>
          </p:cNvSpPr>
          <p:nvPr>
            <p:ph type="ftr" sz="quarter" idx="11"/>
          </p:nvPr>
        </p:nvSpPr>
        <p:spPr/>
        <p:txBody>
          <a:bodyPr/>
          <a:lstStyle/>
          <a:p>
            <a:pPr>
              <a:defRPr/>
            </a:pPr>
            <a:r>
              <a:rPr lang="en-US"/>
              <a:t>Curtin SAFE Sundowner</a:t>
            </a:r>
          </a:p>
        </p:txBody>
      </p:sp>
      <p:sp>
        <p:nvSpPr>
          <p:cNvPr id="5" name="Slide Number Placeholder 4"/>
          <p:cNvSpPr>
            <a:spLocks noGrp="1"/>
          </p:cNvSpPr>
          <p:nvPr>
            <p:ph type="sldNum" sz="quarter" idx="12"/>
          </p:nvPr>
        </p:nvSpPr>
        <p:spPr/>
        <p:txBody>
          <a:bodyPr/>
          <a:lstStyle/>
          <a:p>
            <a:pPr>
              <a:defRPr/>
            </a:pPr>
            <a:fld id="{ED29EFAD-C562-4E7C-9138-61870EA426C2}" type="slidenum">
              <a:rPr lang="en-US" altLang="en-US" smtClean="0"/>
              <a:pPr>
                <a:defRPr/>
              </a:pPr>
              <a:t>12</a:t>
            </a:fld>
            <a:endParaRPr lang="en-US" altLang="en-US"/>
          </a:p>
        </p:txBody>
      </p:sp>
    </p:spTree>
    <p:extLst>
      <p:ext uri="{BB962C8B-B14F-4D97-AF65-F5344CB8AC3E}">
        <p14:creationId xmlns:p14="http://schemas.microsoft.com/office/powerpoint/2010/main" val="7923874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756223" y="4186246"/>
            <a:ext cx="1085339" cy="575516"/>
          </a:xfrm>
          <a:prstGeom prst="rect">
            <a:avLst/>
          </a:prstGeom>
          <a:solidFill>
            <a:srgbClr val="002A7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146" name="Title 1"/>
          <p:cNvSpPr>
            <a:spLocks noGrp="1"/>
          </p:cNvSpPr>
          <p:nvPr>
            <p:ph type="title"/>
          </p:nvPr>
        </p:nvSpPr>
        <p:spPr>
          <a:xfrm>
            <a:off x="136252" y="195939"/>
            <a:ext cx="7682801" cy="774442"/>
          </a:xfrm>
        </p:spPr>
        <p:txBody>
          <a:bodyPr/>
          <a:lstStyle/>
          <a:p>
            <a:pPr marL="228600" indent="-228600" algn="ctr">
              <a:spcAft>
                <a:spcPts val="600"/>
              </a:spcAft>
            </a:pPr>
            <a:r>
              <a:rPr lang="en-US" sz="2800" dirty="0">
                <a:solidFill>
                  <a:srgbClr val="002A7E"/>
                </a:solidFill>
              </a:rPr>
              <a:t>International Research Centre </a:t>
            </a:r>
            <a:br>
              <a:rPr lang="en-US" sz="2800" dirty="0">
                <a:solidFill>
                  <a:srgbClr val="002A7E"/>
                </a:solidFill>
              </a:rPr>
            </a:br>
            <a:r>
              <a:rPr lang="en-US" sz="2800" dirty="0">
                <a:solidFill>
                  <a:srgbClr val="002A7E"/>
                </a:solidFill>
              </a:rPr>
              <a:t>Highly Innovative, Collaborative</a:t>
            </a:r>
            <a:endParaRPr lang="en-US" sz="2800" b="1" dirty="0">
              <a:solidFill>
                <a:srgbClr val="002A7E"/>
              </a:solidFill>
            </a:endParaRPr>
          </a:p>
        </p:txBody>
      </p:sp>
      <p:sp>
        <p:nvSpPr>
          <p:cNvPr id="6147" name="Content Placeholder 2"/>
          <p:cNvSpPr>
            <a:spLocks noGrp="1"/>
          </p:cNvSpPr>
          <p:nvPr>
            <p:ph idx="1"/>
          </p:nvPr>
        </p:nvSpPr>
        <p:spPr>
          <a:xfrm>
            <a:off x="136252" y="1188355"/>
            <a:ext cx="8802475" cy="2337668"/>
          </a:xfrm>
        </p:spPr>
        <p:txBody>
          <a:bodyPr/>
          <a:lstStyle/>
          <a:p>
            <a:pPr eaLnBrk="1" hangingPunct="1">
              <a:buClr>
                <a:schemeClr val="tx1"/>
              </a:buClr>
              <a:buFont typeface="Wingdings" charset="2"/>
              <a:buChar char="Ø"/>
            </a:pPr>
            <a:r>
              <a:rPr lang="en-US" altLang="en-US" sz="2000" b="1" dirty="0">
                <a:solidFill>
                  <a:srgbClr val="002060"/>
                </a:solidFill>
              </a:rPr>
              <a:t>Workshop</a:t>
            </a:r>
            <a:r>
              <a:rPr lang="en-US" altLang="en-US" sz="2000" dirty="0">
                <a:solidFill>
                  <a:srgbClr val="002060"/>
                </a:solidFill>
              </a:rPr>
              <a:t> (February 2017 with Government, Industry &amp; Universities). </a:t>
            </a:r>
          </a:p>
          <a:p>
            <a:pPr eaLnBrk="1" hangingPunct="1">
              <a:buClr>
                <a:schemeClr val="tx1"/>
              </a:buClr>
              <a:buFont typeface="Wingdings" charset="2"/>
              <a:buChar char="Ø"/>
            </a:pPr>
            <a:r>
              <a:rPr lang="en-US" altLang="en-US" sz="2000" b="1" dirty="0">
                <a:solidFill>
                  <a:srgbClr val="002060"/>
                </a:solidFill>
              </a:rPr>
              <a:t>Engagement</a:t>
            </a:r>
            <a:r>
              <a:rPr lang="en-US" altLang="en-US" sz="2000" dirty="0">
                <a:solidFill>
                  <a:srgbClr val="002060"/>
                </a:solidFill>
              </a:rPr>
              <a:t> (Industry provided 10 research questions). </a:t>
            </a:r>
          </a:p>
          <a:p>
            <a:pPr eaLnBrk="1" hangingPunct="1">
              <a:buClr>
                <a:schemeClr val="tx1"/>
              </a:buClr>
              <a:buFont typeface="Wingdings" charset="2"/>
              <a:buChar char="Ø"/>
            </a:pPr>
            <a:r>
              <a:rPr lang="en-US" sz="2000" b="1" dirty="0">
                <a:solidFill>
                  <a:srgbClr val="002060"/>
                </a:solidFill>
                <a:latin typeface="+mj-lt"/>
              </a:rPr>
              <a:t>Transitional era </a:t>
            </a:r>
            <a:r>
              <a:rPr lang="en-US" sz="2000" dirty="0">
                <a:solidFill>
                  <a:srgbClr val="002060"/>
                </a:solidFill>
                <a:latin typeface="+mj-lt"/>
              </a:rPr>
              <a:t>for energy source in a carbon constrained world.</a:t>
            </a:r>
            <a:br>
              <a:rPr lang="en-US" sz="2000" dirty="0">
                <a:solidFill>
                  <a:srgbClr val="002060"/>
                </a:solidFill>
                <a:latin typeface="+mj-lt"/>
              </a:rPr>
            </a:br>
            <a:r>
              <a:rPr lang="en-US" sz="2000" dirty="0">
                <a:solidFill>
                  <a:srgbClr val="002060"/>
                </a:solidFill>
                <a:latin typeface="+mj-lt"/>
              </a:rPr>
              <a:t> Do we have adequate, quality resources?</a:t>
            </a:r>
          </a:p>
          <a:p>
            <a:pPr>
              <a:buClr>
                <a:schemeClr val="tx1"/>
              </a:buClr>
              <a:buFont typeface="Wingdings" charset="2"/>
              <a:buChar char="Ø"/>
            </a:pPr>
            <a:r>
              <a:rPr lang="en-US" sz="2000" b="1" dirty="0">
                <a:solidFill>
                  <a:srgbClr val="002060"/>
                </a:solidFill>
              </a:rPr>
              <a:t>The Centre will answer </a:t>
            </a:r>
            <a:r>
              <a:rPr lang="en-US" sz="2000" dirty="0">
                <a:solidFill>
                  <a:srgbClr val="002060"/>
                </a:solidFill>
              </a:rPr>
              <a:t>fundamental questions on the formation, quality &amp; distribution of resources to secure &amp; assure our future demand.</a:t>
            </a:r>
            <a:endParaRPr lang="en-US" altLang="en-US" sz="2000" dirty="0">
              <a:solidFill>
                <a:srgbClr val="002060"/>
              </a:solidFill>
            </a:endParaRPr>
          </a:p>
          <a:p>
            <a:pPr eaLnBrk="1" hangingPunct="1">
              <a:buClr>
                <a:schemeClr val="tx1"/>
              </a:buClr>
              <a:buFont typeface="Wingdings" charset="2"/>
              <a:buChar char="Ø"/>
            </a:pPr>
            <a:endParaRPr lang="en-US" altLang="en-US" sz="2400" dirty="0">
              <a:solidFill>
                <a:srgbClr val="002060"/>
              </a:solidFill>
            </a:endParaRPr>
          </a:p>
        </p:txBody>
      </p:sp>
      <p:pic>
        <p:nvPicPr>
          <p:cNvPr id="5" name="Picture 4" descr="http://www.iccs-meeting.org/iccs2014/ICCS2014_logos/UQ_logo_text.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758" y="3541977"/>
            <a:ext cx="1847850" cy="548640"/>
          </a:xfrm>
          <a:prstGeom prst="rect">
            <a:avLst/>
          </a:prstGeom>
          <a:noFill/>
          <a:ln>
            <a:noFill/>
          </a:ln>
        </p:spPr>
      </p:pic>
      <p:pic>
        <p:nvPicPr>
          <p:cNvPr id="6" name="Picture 5" descr="http://www.studytasmania.tas.gov.au/PublishingImages/Logos/Utas_Horiz.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1650" y="3526023"/>
            <a:ext cx="1295400" cy="479425"/>
          </a:xfrm>
          <a:prstGeom prst="rect">
            <a:avLst/>
          </a:prstGeom>
          <a:noFill/>
          <a:ln>
            <a:noFill/>
          </a:ln>
        </p:spPr>
      </p:pic>
      <p:pic>
        <p:nvPicPr>
          <p:cNvPr id="7" name="Picture 6" descr="http://users.cecs.anu.edu.au/~xlx/teaching/css2013/images/anu-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0369" y="3576902"/>
            <a:ext cx="1257300" cy="444500"/>
          </a:xfrm>
          <a:prstGeom prst="rect">
            <a:avLst/>
          </a:prstGeom>
          <a:noFill/>
          <a:ln>
            <a:noFill/>
          </a:ln>
        </p:spPr>
      </p:pic>
      <p:pic>
        <p:nvPicPr>
          <p:cNvPr id="3" name="Picture 2"/>
          <p:cNvPicPr>
            <a:picLocks noChangeAspect="1"/>
          </p:cNvPicPr>
          <p:nvPr/>
        </p:nvPicPr>
        <p:blipFill>
          <a:blip r:embed="rId6"/>
          <a:stretch>
            <a:fillRect/>
          </a:stretch>
        </p:blipFill>
        <p:spPr>
          <a:xfrm>
            <a:off x="4872916" y="3541977"/>
            <a:ext cx="1211499" cy="426268"/>
          </a:xfrm>
          <a:prstGeom prst="rect">
            <a:avLst/>
          </a:prstGeom>
        </p:spPr>
      </p:pic>
      <p:pic>
        <p:nvPicPr>
          <p:cNvPr id="2" name="Picture 1"/>
          <p:cNvPicPr>
            <a:picLocks noChangeAspect="1"/>
          </p:cNvPicPr>
          <p:nvPr/>
        </p:nvPicPr>
        <p:blipFill>
          <a:blip r:embed="rId7"/>
          <a:stretch>
            <a:fillRect/>
          </a:stretch>
        </p:blipFill>
        <p:spPr>
          <a:xfrm>
            <a:off x="5319264" y="4265980"/>
            <a:ext cx="486017" cy="483152"/>
          </a:xfrm>
          <a:prstGeom prst="rect">
            <a:avLst/>
          </a:prstGeom>
        </p:spPr>
      </p:pic>
      <p:pic>
        <p:nvPicPr>
          <p:cNvPr id="8" name="Picture 7"/>
          <p:cNvPicPr>
            <a:picLocks noChangeAspect="1"/>
          </p:cNvPicPr>
          <p:nvPr/>
        </p:nvPicPr>
        <p:blipFill>
          <a:blip r:embed="rId8"/>
          <a:stretch>
            <a:fillRect/>
          </a:stretch>
        </p:blipFill>
        <p:spPr>
          <a:xfrm>
            <a:off x="200677" y="4306946"/>
            <a:ext cx="900043" cy="623107"/>
          </a:xfrm>
          <a:prstGeom prst="rect">
            <a:avLst/>
          </a:prstGeom>
        </p:spPr>
      </p:pic>
      <p:pic>
        <p:nvPicPr>
          <p:cNvPr id="9" name="Picture 8"/>
          <p:cNvPicPr>
            <a:picLocks noChangeAspect="1"/>
          </p:cNvPicPr>
          <p:nvPr/>
        </p:nvPicPr>
        <p:blipFill>
          <a:blip r:embed="rId9"/>
          <a:stretch>
            <a:fillRect/>
          </a:stretch>
        </p:blipFill>
        <p:spPr>
          <a:xfrm>
            <a:off x="2966191" y="4270868"/>
            <a:ext cx="1495466" cy="394803"/>
          </a:xfrm>
          <a:prstGeom prst="rect">
            <a:avLst/>
          </a:prstGeom>
        </p:spPr>
      </p:pic>
      <p:sp>
        <p:nvSpPr>
          <p:cNvPr id="4" name="Date Placeholder 3"/>
          <p:cNvSpPr>
            <a:spLocks noGrp="1"/>
          </p:cNvSpPr>
          <p:nvPr>
            <p:ph type="dt" sz="half" idx="10"/>
          </p:nvPr>
        </p:nvSpPr>
        <p:spPr/>
        <p:txBody>
          <a:bodyPr/>
          <a:lstStyle/>
          <a:p>
            <a:pPr>
              <a:defRPr/>
            </a:pPr>
            <a:r>
              <a:rPr lang="en-US" altLang="en-US" dirty="0"/>
              <a:t>2017-05-15</a:t>
            </a:r>
          </a:p>
        </p:txBody>
      </p:sp>
      <p:sp>
        <p:nvSpPr>
          <p:cNvPr id="10" name="Slide Number Placeholder 9"/>
          <p:cNvSpPr>
            <a:spLocks noGrp="1"/>
          </p:cNvSpPr>
          <p:nvPr>
            <p:ph type="sldNum" sz="quarter" idx="12"/>
          </p:nvPr>
        </p:nvSpPr>
        <p:spPr/>
        <p:txBody>
          <a:bodyPr/>
          <a:lstStyle/>
          <a:p>
            <a:pPr>
              <a:defRPr/>
            </a:pPr>
            <a:fld id="{AF284140-0055-4F5A-ABDD-845024D6372A}" type="slidenum">
              <a:rPr lang="en-US" altLang="en-US" smtClean="0"/>
              <a:pPr>
                <a:defRPr/>
              </a:pPr>
              <a:t>2</a:t>
            </a:fld>
            <a:endParaRPr lang="en-US" altLang="en-US"/>
          </a:p>
        </p:txBody>
      </p:sp>
      <p:sp>
        <p:nvSpPr>
          <p:cNvPr id="12" name="Footer Placeholder 11"/>
          <p:cNvSpPr>
            <a:spLocks noGrp="1"/>
          </p:cNvSpPr>
          <p:nvPr>
            <p:ph type="ftr" sz="quarter" idx="11"/>
          </p:nvPr>
        </p:nvSpPr>
        <p:spPr/>
        <p:txBody>
          <a:bodyPr/>
          <a:lstStyle/>
          <a:p>
            <a:pPr>
              <a:defRPr/>
            </a:pPr>
            <a:r>
              <a:rPr lang="en-US"/>
              <a:t>Curtin SAFE Sundowner</a:t>
            </a:r>
          </a:p>
        </p:txBody>
      </p:sp>
      <p:pic>
        <p:nvPicPr>
          <p:cNvPr id="13" name="Picture 12"/>
          <p:cNvPicPr>
            <a:picLocks noChangeAspect="1"/>
          </p:cNvPicPr>
          <p:nvPr/>
        </p:nvPicPr>
        <p:blipFill>
          <a:blip r:embed="rId10"/>
          <a:stretch>
            <a:fillRect/>
          </a:stretch>
        </p:blipFill>
        <p:spPr>
          <a:xfrm>
            <a:off x="6158426" y="3968245"/>
            <a:ext cx="587932" cy="583806"/>
          </a:xfrm>
          <a:prstGeom prst="rect">
            <a:avLst/>
          </a:prstGeom>
        </p:spPr>
      </p:pic>
      <p:pic>
        <p:nvPicPr>
          <p:cNvPr id="15" name="Picture 14"/>
          <p:cNvPicPr>
            <a:picLocks noChangeAspect="1"/>
          </p:cNvPicPr>
          <p:nvPr/>
        </p:nvPicPr>
        <p:blipFill>
          <a:blip r:embed="rId11"/>
          <a:stretch>
            <a:fillRect/>
          </a:stretch>
        </p:blipFill>
        <p:spPr>
          <a:xfrm>
            <a:off x="1317728" y="4247569"/>
            <a:ext cx="1522815" cy="501563"/>
          </a:xfrm>
          <a:prstGeom prst="rect">
            <a:avLst/>
          </a:prstGeom>
        </p:spPr>
      </p:pic>
      <p:pic>
        <p:nvPicPr>
          <p:cNvPr id="18" name="Picture 17"/>
          <p:cNvPicPr>
            <a:picLocks noChangeAspect="1"/>
          </p:cNvPicPr>
          <p:nvPr/>
        </p:nvPicPr>
        <p:blipFill>
          <a:blip r:embed="rId12"/>
          <a:stretch>
            <a:fillRect/>
          </a:stretch>
        </p:blipFill>
        <p:spPr>
          <a:xfrm>
            <a:off x="8282983" y="3535870"/>
            <a:ext cx="730110" cy="730110"/>
          </a:xfrm>
          <a:prstGeom prst="rect">
            <a:avLst/>
          </a:prstGeom>
        </p:spPr>
      </p:pic>
      <p:pic>
        <p:nvPicPr>
          <p:cNvPr id="20" name="Picture 19"/>
          <p:cNvPicPr>
            <a:picLocks noChangeAspect="1"/>
          </p:cNvPicPr>
          <p:nvPr/>
        </p:nvPicPr>
        <p:blipFill>
          <a:blip r:embed="rId13"/>
          <a:stretch>
            <a:fillRect/>
          </a:stretch>
        </p:blipFill>
        <p:spPr>
          <a:xfrm>
            <a:off x="2343153" y="3431474"/>
            <a:ext cx="557542" cy="657435"/>
          </a:xfrm>
          <a:prstGeom prst="rect">
            <a:avLst/>
          </a:prstGeom>
        </p:spPr>
      </p:pic>
      <p:pic>
        <p:nvPicPr>
          <p:cNvPr id="22" name="Picture 21"/>
          <p:cNvPicPr>
            <a:picLocks noChangeAspect="1"/>
          </p:cNvPicPr>
          <p:nvPr/>
        </p:nvPicPr>
        <p:blipFill>
          <a:blip r:embed="rId14"/>
          <a:stretch>
            <a:fillRect/>
          </a:stretch>
        </p:blipFill>
        <p:spPr>
          <a:xfrm>
            <a:off x="4663761" y="4159326"/>
            <a:ext cx="500570" cy="858553"/>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9003" y="111967"/>
            <a:ext cx="8611579" cy="4813800"/>
            <a:chOff x="-79003" y="111967"/>
            <a:chExt cx="8611579" cy="4813800"/>
          </a:xfrm>
        </p:grpSpPr>
        <p:grpSp>
          <p:nvGrpSpPr>
            <p:cNvPr id="5" name="Group 4"/>
            <p:cNvGrpSpPr/>
            <p:nvPr/>
          </p:nvGrpSpPr>
          <p:grpSpPr>
            <a:xfrm>
              <a:off x="2352660" y="2216772"/>
              <a:ext cx="4312636" cy="939385"/>
              <a:chOff x="2352660" y="2216772"/>
              <a:chExt cx="4312636" cy="939385"/>
            </a:xfrm>
          </p:grpSpPr>
          <p:grpSp>
            <p:nvGrpSpPr>
              <p:cNvPr id="11" name="Group 10"/>
              <p:cNvGrpSpPr/>
              <p:nvPr/>
            </p:nvGrpSpPr>
            <p:grpSpPr>
              <a:xfrm>
                <a:off x="5655217" y="2216772"/>
                <a:ext cx="1010079" cy="826712"/>
                <a:chOff x="4822660" y="6534179"/>
                <a:chExt cx="994203" cy="826712"/>
              </a:xfrm>
            </p:grpSpPr>
            <p:sp>
              <p:nvSpPr>
                <p:cNvPr id="12" name="bk object 21"/>
                <p:cNvSpPr/>
                <p:nvPr/>
              </p:nvSpPr>
              <p:spPr>
                <a:xfrm>
                  <a:off x="4822660" y="6873058"/>
                  <a:ext cx="664567" cy="487833"/>
                </a:xfrm>
                <a:prstGeom prst="rect">
                  <a:avLst/>
                </a:prstGeom>
                <a:blipFill>
                  <a:blip r:embed="rId3" cstate="print"/>
                  <a:stretch>
                    <a:fillRect/>
                  </a:stretch>
                </a:blipFill>
              </p:spPr>
              <p:txBody>
                <a:bodyPr wrap="square" lIns="0" tIns="0" rIns="0" bIns="0" rtlCol="0"/>
                <a:lstStyle/>
                <a:p>
                  <a:endParaRPr/>
                </a:p>
              </p:txBody>
            </p:sp>
            <p:sp>
              <p:nvSpPr>
                <p:cNvPr id="13" name="bk object 62"/>
                <p:cNvSpPr/>
                <p:nvPr/>
              </p:nvSpPr>
              <p:spPr>
                <a:xfrm>
                  <a:off x="4822682" y="7027637"/>
                  <a:ext cx="980791" cy="332385"/>
                </a:xfrm>
                <a:custGeom>
                  <a:avLst/>
                  <a:gdLst/>
                  <a:ahLst/>
                  <a:cxnLst/>
                  <a:rect l="l" t="t" r="r" b="b"/>
                  <a:pathLst>
                    <a:path w="1324609" h="445135">
                      <a:moveTo>
                        <a:pt x="0" y="445046"/>
                      </a:moveTo>
                      <a:lnTo>
                        <a:pt x="1324597" y="0"/>
                      </a:lnTo>
                    </a:path>
                  </a:pathLst>
                </a:custGeom>
                <a:ln w="5080">
                  <a:solidFill>
                    <a:srgbClr val="000000"/>
                  </a:solidFill>
                </a:ln>
              </p:spPr>
              <p:txBody>
                <a:bodyPr wrap="square" lIns="0" tIns="0" rIns="0" bIns="0" rtlCol="0"/>
                <a:lstStyle/>
                <a:p>
                  <a:endParaRPr/>
                </a:p>
              </p:txBody>
            </p:sp>
            <p:sp>
              <p:nvSpPr>
                <p:cNvPr id="14" name="bk object 20"/>
                <p:cNvSpPr/>
                <p:nvPr/>
              </p:nvSpPr>
              <p:spPr>
                <a:xfrm>
                  <a:off x="4833362" y="6607538"/>
                  <a:ext cx="662725" cy="340863"/>
                </a:xfrm>
                <a:prstGeom prst="rect">
                  <a:avLst/>
                </a:prstGeom>
                <a:blipFill>
                  <a:blip r:embed="rId4" cstate="print"/>
                  <a:stretch>
                    <a:fillRect/>
                  </a:stretch>
                </a:blipFill>
              </p:spPr>
              <p:txBody>
                <a:bodyPr wrap="square" lIns="0" tIns="0" rIns="0" bIns="0" rtlCol="0"/>
                <a:lstStyle/>
                <a:p>
                  <a:endParaRPr/>
                </a:p>
              </p:txBody>
            </p:sp>
            <p:sp>
              <p:nvSpPr>
                <p:cNvPr id="15" name="bk object 22"/>
                <p:cNvSpPr/>
                <p:nvPr/>
              </p:nvSpPr>
              <p:spPr>
                <a:xfrm>
                  <a:off x="4829732" y="6724628"/>
                  <a:ext cx="661351" cy="363699"/>
                </a:xfrm>
                <a:prstGeom prst="rect">
                  <a:avLst/>
                </a:prstGeom>
                <a:blipFill>
                  <a:blip r:embed="rId5" cstate="print"/>
                  <a:stretch>
                    <a:fillRect/>
                  </a:stretch>
                </a:blipFill>
              </p:spPr>
              <p:txBody>
                <a:bodyPr wrap="square" lIns="0" tIns="0" rIns="0" bIns="0" rtlCol="0"/>
                <a:lstStyle/>
                <a:p>
                  <a:endParaRPr/>
                </a:p>
              </p:txBody>
            </p:sp>
            <p:sp>
              <p:nvSpPr>
                <p:cNvPr id="16" name="bk object 59"/>
                <p:cNvSpPr/>
                <p:nvPr/>
              </p:nvSpPr>
              <p:spPr>
                <a:xfrm>
                  <a:off x="4836387" y="6534179"/>
                  <a:ext cx="875940" cy="298246"/>
                </a:xfrm>
                <a:custGeom>
                  <a:avLst/>
                  <a:gdLst/>
                  <a:ahLst/>
                  <a:cxnLst/>
                  <a:rect l="l" t="t" r="r" b="b"/>
                  <a:pathLst>
                    <a:path w="1183004" h="399414">
                      <a:moveTo>
                        <a:pt x="0" y="398995"/>
                      </a:moveTo>
                      <a:lnTo>
                        <a:pt x="1182636" y="0"/>
                      </a:lnTo>
                    </a:path>
                  </a:pathLst>
                </a:custGeom>
                <a:ln w="5080">
                  <a:solidFill>
                    <a:srgbClr val="000000"/>
                  </a:solidFill>
                </a:ln>
              </p:spPr>
              <p:txBody>
                <a:bodyPr wrap="square" lIns="0" tIns="0" rIns="0" bIns="0" rtlCol="0"/>
                <a:lstStyle/>
                <a:p>
                  <a:endParaRPr/>
                </a:p>
              </p:txBody>
            </p:sp>
            <p:sp>
              <p:nvSpPr>
                <p:cNvPr id="17" name="bk object 60"/>
                <p:cNvSpPr/>
                <p:nvPr/>
              </p:nvSpPr>
              <p:spPr>
                <a:xfrm>
                  <a:off x="4835602" y="6616000"/>
                  <a:ext cx="981261" cy="330014"/>
                </a:xfrm>
                <a:custGeom>
                  <a:avLst/>
                  <a:gdLst/>
                  <a:ahLst/>
                  <a:cxnLst/>
                  <a:rect l="l" t="t" r="r" b="b"/>
                  <a:pathLst>
                    <a:path w="1325245" h="441960">
                      <a:moveTo>
                        <a:pt x="0" y="441566"/>
                      </a:moveTo>
                      <a:lnTo>
                        <a:pt x="1324698" y="0"/>
                      </a:lnTo>
                    </a:path>
                  </a:pathLst>
                </a:custGeom>
                <a:ln w="5080">
                  <a:solidFill>
                    <a:srgbClr val="000000"/>
                  </a:solidFill>
                </a:ln>
              </p:spPr>
              <p:txBody>
                <a:bodyPr wrap="square" lIns="0" tIns="0" rIns="0" bIns="0" rtlCol="0"/>
                <a:lstStyle/>
                <a:p>
                  <a:endParaRPr/>
                </a:p>
              </p:txBody>
            </p:sp>
            <p:sp>
              <p:nvSpPr>
                <p:cNvPr id="18" name="bk object 61"/>
                <p:cNvSpPr/>
                <p:nvPr/>
              </p:nvSpPr>
              <p:spPr>
                <a:xfrm>
                  <a:off x="4829715" y="6768549"/>
                  <a:ext cx="942236" cy="320531"/>
                </a:xfrm>
                <a:custGeom>
                  <a:avLst/>
                  <a:gdLst/>
                  <a:ahLst/>
                  <a:cxnLst/>
                  <a:rect l="l" t="t" r="r" b="b"/>
                  <a:pathLst>
                    <a:path w="1272540" h="429260">
                      <a:moveTo>
                        <a:pt x="0" y="429272"/>
                      </a:moveTo>
                      <a:lnTo>
                        <a:pt x="1272387" y="0"/>
                      </a:lnTo>
                    </a:path>
                  </a:pathLst>
                </a:custGeom>
                <a:ln w="5080">
                  <a:solidFill>
                    <a:srgbClr val="000000"/>
                  </a:solidFill>
                </a:ln>
              </p:spPr>
              <p:txBody>
                <a:bodyPr wrap="square" lIns="0" tIns="0" rIns="0" bIns="0" rtlCol="0"/>
                <a:lstStyle/>
                <a:p>
                  <a:endParaRPr/>
                </a:p>
              </p:txBody>
            </p:sp>
          </p:grpSp>
          <p:sp>
            <p:nvSpPr>
              <p:cNvPr id="20" name="bk object 24"/>
              <p:cNvSpPr/>
              <p:nvPr/>
            </p:nvSpPr>
            <p:spPr>
              <a:xfrm>
                <a:off x="2352660" y="2404909"/>
                <a:ext cx="3127029" cy="751248"/>
              </a:xfrm>
              <a:prstGeom prst="rect">
                <a:avLst/>
              </a:prstGeom>
              <a:blipFill>
                <a:blip r:embed="rId6" cstate="print"/>
                <a:stretch>
                  <a:fillRect/>
                </a:stretch>
              </a:blipFill>
            </p:spPr>
            <p:txBody>
              <a:bodyPr wrap="square" lIns="0" tIns="0" rIns="0" bIns="0" rtlCol="0"/>
              <a:lstStyle/>
              <a:p>
                <a:endParaRPr/>
              </a:p>
            </p:txBody>
          </p:sp>
          <p:sp>
            <p:nvSpPr>
              <p:cNvPr id="21" name="bk object 26"/>
              <p:cNvSpPr/>
              <p:nvPr/>
            </p:nvSpPr>
            <p:spPr>
              <a:xfrm>
                <a:off x="2358175" y="2310342"/>
                <a:ext cx="3325566" cy="802277"/>
              </a:xfrm>
              <a:custGeom>
                <a:avLst/>
                <a:gdLst/>
                <a:ahLst/>
                <a:cxnLst/>
                <a:rect l="l" t="t" r="r" b="b"/>
                <a:pathLst>
                  <a:path w="4491355" h="1074420">
                    <a:moveTo>
                      <a:pt x="4482599" y="825055"/>
                    </a:moveTo>
                    <a:lnTo>
                      <a:pt x="3818508" y="825055"/>
                    </a:lnTo>
                    <a:lnTo>
                      <a:pt x="3843375" y="825436"/>
                    </a:lnTo>
                    <a:lnTo>
                      <a:pt x="3903357" y="829983"/>
                    </a:lnTo>
                    <a:lnTo>
                      <a:pt x="3982897" y="843533"/>
                    </a:lnTo>
                    <a:lnTo>
                      <a:pt x="4050258" y="861694"/>
                    </a:lnTo>
                    <a:lnTo>
                      <a:pt x="4096715" y="877506"/>
                    </a:lnTo>
                    <a:lnTo>
                      <a:pt x="4156976" y="902055"/>
                    </a:lnTo>
                    <a:lnTo>
                      <a:pt x="4213504" y="928789"/>
                    </a:lnTo>
                    <a:lnTo>
                      <a:pt x="4464215" y="1073962"/>
                    </a:lnTo>
                    <a:lnTo>
                      <a:pt x="4482599" y="825055"/>
                    </a:lnTo>
                    <a:close/>
                  </a:path>
                  <a:path w="4491355" h="1074420">
                    <a:moveTo>
                      <a:pt x="2710249" y="540600"/>
                    </a:moveTo>
                    <a:lnTo>
                      <a:pt x="2118296" y="540600"/>
                    </a:lnTo>
                    <a:lnTo>
                      <a:pt x="2136749" y="541858"/>
                    </a:lnTo>
                    <a:lnTo>
                      <a:pt x="2173389" y="547687"/>
                    </a:lnTo>
                    <a:lnTo>
                      <a:pt x="2214664" y="559142"/>
                    </a:lnTo>
                    <a:lnTo>
                      <a:pt x="2304097" y="598233"/>
                    </a:lnTo>
                    <a:lnTo>
                      <a:pt x="2342515" y="618997"/>
                    </a:lnTo>
                    <a:lnTo>
                      <a:pt x="2407500" y="656666"/>
                    </a:lnTo>
                    <a:lnTo>
                      <a:pt x="2550718" y="741413"/>
                    </a:lnTo>
                    <a:lnTo>
                      <a:pt x="2626639" y="783297"/>
                    </a:lnTo>
                    <a:lnTo>
                      <a:pt x="2694978" y="817524"/>
                    </a:lnTo>
                    <a:lnTo>
                      <a:pt x="2780347" y="855471"/>
                    </a:lnTo>
                    <a:lnTo>
                      <a:pt x="2855341" y="883996"/>
                    </a:lnTo>
                    <a:lnTo>
                      <a:pt x="2927184" y="906525"/>
                    </a:lnTo>
                    <a:lnTo>
                      <a:pt x="2994469" y="922375"/>
                    </a:lnTo>
                    <a:lnTo>
                      <a:pt x="3057436" y="931544"/>
                    </a:lnTo>
                    <a:lnTo>
                      <a:pt x="3117735" y="934796"/>
                    </a:lnTo>
                    <a:lnTo>
                      <a:pt x="3157296" y="934110"/>
                    </a:lnTo>
                    <a:lnTo>
                      <a:pt x="3237585" y="927176"/>
                    </a:lnTo>
                    <a:lnTo>
                      <a:pt x="3332733" y="912367"/>
                    </a:lnTo>
                    <a:lnTo>
                      <a:pt x="3398354" y="899477"/>
                    </a:lnTo>
                    <a:lnTo>
                      <a:pt x="3633965" y="846226"/>
                    </a:lnTo>
                    <a:lnTo>
                      <a:pt x="3693299" y="835367"/>
                    </a:lnTo>
                    <a:lnTo>
                      <a:pt x="3723703" y="831100"/>
                    </a:lnTo>
                    <a:lnTo>
                      <a:pt x="3770198" y="826681"/>
                    </a:lnTo>
                    <a:lnTo>
                      <a:pt x="3818508" y="825055"/>
                    </a:lnTo>
                    <a:lnTo>
                      <a:pt x="4482599" y="825055"/>
                    </a:lnTo>
                    <a:lnTo>
                      <a:pt x="4491151" y="709256"/>
                    </a:lnTo>
                    <a:lnTo>
                      <a:pt x="4445177" y="685596"/>
                    </a:lnTo>
                    <a:lnTo>
                      <a:pt x="4428159" y="677290"/>
                    </a:lnTo>
                    <a:lnTo>
                      <a:pt x="3087852" y="677290"/>
                    </a:lnTo>
                    <a:lnTo>
                      <a:pt x="3065360" y="675462"/>
                    </a:lnTo>
                    <a:lnTo>
                      <a:pt x="2993174" y="661466"/>
                    </a:lnTo>
                    <a:lnTo>
                      <a:pt x="2931058" y="641451"/>
                    </a:lnTo>
                    <a:lnTo>
                      <a:pt x="2871965" y="617791"/>
                    </a:lnTo>
                    <a:lnTo>
                      <a:pt x="2832607" y="600278"/>
                    </a:lnTo>
                    <a:lnTo>
                      <a:pt x="2747746" y="559688"/>
                    </a:lnTo>
                    <a:lnTo>
                      <a:pt x="2710249" y="540600"/>
                    </a:lnTo>
                    <a:close/>
                  </a:path>
                  <a:path w="4491355" h="1074420">
                    <a:moveTo>
                      <a:pt x="3824249" y="490397"/>
                    </a:moveTo>
                    <a:lnTo>
                      <a:pt x="3769982" y="492988"/>
                    </a:lnTo>
                    <a:lnTo>
                      <a:pt x="3729469" y="497611"/>
                    </a:lnTo>
                    <a:lnTo>
                      <a:pt x="3680764" y="505904"/>
                    </a:lnTo>
                    <a:lnTo>
                      <a:pt x="3591572" y="528383"/>
                    </a:lnTo>
                    <a:lnTo>
                      <a:pt x="3511715" y="555917"/>
                    </a:lnTo>
                    <a:lnTo>
                      <a:pt x="3374941" y="612914"/>
                    </a:lnTo>
                    <a:lnTo>
                      <a:pt x="3321646" y="633869"/>
                    </a:lnTo>
                    <a:lnTo>
                      <a:pt x="3259569" y="654494"/>
                    </a:lnTo>
                    <a:lnTo>
                      <a:pt x="3207080" y="667600"/>
                    </a:lnTo>
                    <a:lnTo>
                      <a:pt x="3156635" y="675373"/>
                    </a:lnTo>
                    <a:lnTo>
                      <a:pt x="3131819" y="677290"/>
                    </a:lnTo>
                    <a:lnTo>
                      <a:pt x="4428159" y="677290"/>
                    </a:lnTo>
                    <a:lnTo>
                      <a:pt x="4358551" y="643318"/>
                    </a:lnTo>
                    <a:lnTo>
                      <a:pt x="4278871" y="607199"/>
                    </a:lnTo>
                    <a:lnTo>
                      <a:pt x="4229519" y="586384"/>
                    </a:lnTo>
                    <a:lnTo>
                      <a:pt x="4138828" y="551814"/>
                    </a:lnTo>
                    <a:lnTo>
                      <a:pt x="4077411" y="531774"/>
                    </a:lnTo>
                    <a:lnTo>
                      <a:pt x="4039260" y="520928"/>
                    </a:lnTo>
                    <a:lnTo>
                      <a:pt x="3969423" y="504685"/>
                    </a:lnTo>
                    <a:lnTo>
                      <a:pt x="3877932" y="492226"/>
                    </a:lnTo>
                    <a:lnTo>
                      <a:pt x="3824249" y="490397"/>
                    </a:lnTo>
                    <a:close/>
                  </a:path>
                  <a:path w="4491355" h="1074420">
                    <a:moveTo>
                      <a:pt x="3416" y="0"/>
                    </a:moveTo>
                    <a:lnTo>
                      <a:pt x="0" y="130098"/>
                    </a:lnTo>
                    <a:lnTo>
                      <a:pt x="123024" y="201485"/>
                    </a:lnTo>
                    <a:lnTo>
                      <a:pt x="310476" y="304787"/>
                    </a:lnTo>
                    <a:lnTo>
                      <a:pt x="424497" y="364528"/>
                    </a:lnTo>
                    <a:lnTo>
                      <a:pt x="495896" y="400646"/>
                    </a:lnTo>
                    <a:lnTo>
                      <a:pt x="627976" y="464413"/>
                    </a:lnTo>
                    <a:lnTo>
                      <a:pt x="696366" y="495655"/>
                    </a:lnTo>
                    <a:lnTo>
                      <a:pt x="739686" y="514667"/>
                    </a:lnTo>
                    <a:lnTo>
                      <a:pt x="821499" y="548779"/>
                    </a:lnTo>
                    <a:lnTo>
                      <a:pt x="860107" y="563994"/>
                    </a:lnTo>
                    <a:lnTo>
                      <a:pt x="933094" y="590638"/>
                    </a:lnTo>
                    <a:lnTo>
                      <a:pt x="1001128" y="612914"/>
                    </a:lnTo>
                    <a:lnTo>
                      <a:pt x="1044041" y="625360"/>
                    </a:lnTo>
                    <a:lnTo>
                      <a:pt x="1124915" y="645350"/>
                    </a:lnTo>
                    <a:lnTo>
                      <a:pt x="1168069" y="653884"/>
                    </a:lnTo>
                    <a:lnTo>
                      <a:pt x="1249984" y="665670"/>
                    </a:lnTo>
                    <a:lnTo>
                      <a:pt x="1327937" y="671004"/>
                    </a:lnTo>
                    <a:lnTo>
                      <a:pt x="1378597" y="671525"/>
                    </a:lnTo>
                    <a:lnTo>
                      <a:pt x="1411960" y="670521"/>
                    </a:lnTo>
                    <a:lnTo>
                      <a:pt x="1478724" y="666140"/>
                    </a:lnTo>
                    <a:lnTo>
                      <a:pt x="1592529" y="651865"/>
                    </a:lnTo>
                    <a:lnTo>
                      <a:pt x="1667929" y="638619"/>
                    </a:lnTo>
                    <a:lnTo>
                      <a:pt x="1717154" y="628459"/>
                    </a:lnTo>
                    <a:lnTo>
                      <a:pt x="1811858" y="605612"/>
                    </a:lnTo>
                    <a:lnTo>
                      <a:pt x="1975738" y="560108"/>
                    </a:lnTo>
                    <a:lnTo>
                      <a:pt x="2019211" y="550100"/>
                    </a:lnTo>
                    <a:lnTo>
                      <a:pt x="2060587" y="543267"/>
                    </a:lnTo>
                    <a:lnTo>
                      <a:pt x="2080564" y="541248"/>
                    </a:lnTo>
                    <a:lnTo>
                      <a:pt x="2118296" y="540600"/>
                    </a:lnTo>
                    <a:lnTo>
                      <a:pt x="2710249" y="540600"/>
                    </a:lnTo>
                    <a:lnTo>
                      <a:pt x="2658732" y="514375"/>
                    </a:lnTo>
                    <a:lnTo>
                      <a:pt x="2570686" y="467626"/>
                    </a:lnTo>
                    <a:lnTo>
                      <a:pt x="1432547" y="467626"/>
                    </a:lnTo>
                    <a:lnTo>
                      <a:pt x="1374279" y="467080"/>
                    </a:lnTo>
                    <a:lnTo>
                      <a:pt x="1312265" y="463626"/>
                    </a:lnTo>
                    <a:lnTo>
                      <a:pt x="1268539" y="459612"/>
                    </a:lnTo>
                    <a:lnTo>
                      <a:pt x="1174305" y="447801"/>
                    </a:lnTo>
                    <a:lnTo>
                      <a:pt x="1069098" y="430301"/>
                    </a:lnTo>
                    <a:lnTo>
                      <a:pt x="1011351" y="418579"/>
                    </a:lnTo>
                    <a:lnTo>
                      <a:pt x="916597" y="395846"/>
                    </a:lnTo>
                    <a:lnTo>
                      <a:pt x="810717" y="365582"/>
                    </a:lnTo>
                    <a:lnTo>
                      <a:pt x="753021" y="347065"/>
                    </a:lnTo>
                    <a:lnTo>
                      <a:pt x="681240" y="322237"/>
                    </a:lnTo>
                    <a:lnTo>
                      <a:pt x="642404" y="307720"/>
                    </a:lnTo>
                    <a:lnTo>
                      <a:pt x="578904" y="282562"/>
                    </a:lnTo>
                    <a:lnTo>
                      <a:pt x="468414" y="234695"/>
                    </a:lnTo>
                    <a:lnTo>
                      <a:pt x="334733" y="171551"/>
                    </a:lnTo>
                    <a:lnTo>
                      <a:pt x="257289" y="133057"/>
                    </a:lnTo>
                    <a:lnTo>
                      <a:pt x="77584" y="39801"/>
                    </a:lnTo>
                    <a:lnTo>
                      <a:pt x="3416" y="0"/>
                    </a:lnTo>
                    <a:close/>
                  </a:path>
                  <a:path w="4491355" h="1074420">
                    <a:moveTo>
                      <a:pt x="2088934" y="293776"/>
                    </a:moveTo>
                    <a:lnTo>
                      <a:pt x="2044636" y="294601"/>
                    </a:lnTo>
                    <a:lnTo>
                      <a:pt x="1979091" y="301497"/>
                    </a:lnTo>
                    <a:lnTo>
                      <a:pt x="1926894" y="312419"/>
                    </a:lnTo>
                    <a:lnTo>
                      <a:pt x="1874964" y="329310"/>
                    </a:lnTo>
                    <a:lnTo>
                      <a:pt x="1780438" y="372414"/>
                    </a:lnTo>
                    <a:lnTo>
                      <a:pt x="1779866" y="372783"/>
                    </a:lnTo>
                    <a:lnTo>
                      <a:pt x="1719770" y="402894"/>
                    </a:lnTo>
                    <a:lnTo>
                      <a:pt x="1665706" y="426415"/>
                    </a:lnTo>
                    <a:lnTo>
                      <a:pt x="1616405" y="442671"/>
                    </a:lnTo>
                    <a:lnTo>
                      <a:pt x="1566176" y="454456"/>
                    </a:lnTo>
                    <a:lnTo>
                      <a:pt x="1508505" y="462991"/>
                    </a:lnTo>
                    <a:lnTo>
                      <a:pt x="1460372" y="466674"/>
                    </a:lnTo>
                    <a:lnTo>
                      <a:pt x="1432547" y="467626"/>
                    </a:lnTo>
                    <a:lnTo>
                      <a:pt x="2570686" y="467626"/>
                    </a:lnTo>
                    <a:lnTo>
                      <a:pt x="2399944" y="377151"/>
                    </a:lnTo>
                    <a:lnTo>
                      <a:pt x="2359837" y="357479"/>
                    </a:lnTo>
                    <a:lnTo>
                      <a:pt x="2302903" y="332955"/>
                    </a:lnTo>
                    <a:lnTo>
                      <a:pt x="2265502" y="320001"/>
                    </a:lnTo>
                    <a:lnTo>
                      <a:pt x="2217064" y="307466"/>
                    </a:lnTo>
                    <a:lnTo>
                      <a:pt x="2161806" y="298424"/>
                    </a:lnTo>
                    <a:lnTo>
                      <a:pt x="2132952" y="295617"/>
                    </a:lnTo>
                    <a:lnTo>
                      <a:pt x="2088934" y="293776"/>
                    </a:lnTo>
                    <a:close/>
                  </a:path>
                </a:pathLst>
              </a:custGeom>
              <a:solidFill>
                <a:srgbClr val="FFD47C"/>
              </a:solidFill>
            </p:spPr>
            <p:txBody>
              <a:bodyPr wrap="square" lIns="0" tIns="0" rIns="0" bIns="0" rtlCol="0"/>
              <a:lstStyle/>
              <a:p>
                <a:endParaRPr/>
              </a:p>
            </p:txBody>
          </p:sp>
          <p:sp>
            <p:nvSpPr>
              <p:cNvPr id="22" name="bk object 27"/>
              <p:cNvSpPr/>
              <p:nvPr/>
            </p:nvSpPr>
            <p:spPr>
              <a:xfrm>
                <a:off x="2360646" y="2244134"/>
                <a:ext cx="3323215" cy="598389"/>
              </a:xfrm>
              <a:custGeom>
                <a:avLst/>
                <a:gdLst/>
                <a:ahLst/>
                <a:cxnLst/>
                <a:rect l="l" t="t" r="r" b="b"/>
                <a:pathLst>
                  <a:path w="4488180" h="801370">
                    <a:moveTo>
                      <a:pt x="4400754" y="582168"/>
                    </a:moveTo>
                    <a:lnTo>
                      <a:pt x="3820833" y="582168"/>
                    </a:lnTo>
                    <a:lnTo>
                      <a:pt x="3874516" y="583996"/>
                    </a:lnTo>
                    <a:lnTo>
                      <a:pt x="3933748" y="590842"/>
                    </a:lnTo>
                    <a:lnTo>
                      <a:pt x="4035844" y="612686"/>
                    </a:lnTo>
                    <a:lnTo>
                      <a:pt x="4073994" y="623544"/>
                    </a:lnTo>
                    <a:lnTo>
                      <a:pt x="4135412" y="643585"/>
                    </a:lnTo>
                    <a:lnTo>
                      <a:pt x="4226102" y="678154"/>
                    </a:lnTo>
                    <a:lnTo>
                      <a:pt x="4275455" y="698957"/>
                    </a:lnTo>
                    <a:lnTo>
                      <a:pt x="4355122" y="735076"/>
                    </a:lnTo>
                    <a:lnTo>
                      <a:pt x="4441761" y="777367"/>
                    </a:lnTo>
                    <a:lnTo>
                      <a:pt x="4487735" y="801027"/>
                    </a:lnTo>
                    <a:lnTo>
                      <a:pt x="4482706" y="609155"/>
                    </a:lnTo>
                    <a:lnTo>
                      <a:pt x="4400754" y="582168"/>
                    </a:lnTo>
                    <a:close/>
                  </a:path>
                  <a:path w="4488180" h="801370">
                    <a:moveTo>
                      <a:pt x="2563896" y="385546"/>
                    </a:moveTo>
                    <a:lnTo>
                      <a:pt x="2085517" y="385546"/>
                    </a:lnTo>
                    <a:lnTo>
                      <a:pt x="2129536" y="387388"/>
                    </a:lnTo>
                    <a:lnTo>
                      <a:pt x="2158377" y="390194"/>
                    </a:lnTo>
                    <a:lnTo>
                      <a:pt x="2213635" y="399224"/>
                    </a:lnTo>
                    <a:lnTo>
                      <a:pt x="2262085" y="411772"/>
                    </a:lnTo>
                    <a:lnTo>
                      <a:pt x="2299487" y="424726"/>
                    </a:lnTo>
                    <a:lnTo>
                      <a:pt x="2356421" y="449249"/>
                    </a:lnTo>
                    <a:lnTo>
                      <a:pt x="2396528" y="468909"/>
                    </a:lnTo>
                    <a:lnTo>
                      <a:pt x="2613619" y="583996"/>
                    </a:lnTo>
                    <a:lnTo>
                      <a:pt x="2655316" y="606132"/>
                    </a:lnTo>
                    <a:lnTo>
                      <a:pt x="2744330" y="651459"/>
                    </a:lnTo>
                    <a:lnTo>
                      <a:pt x="2829191" y="692048"/>
                    </a:lnTo>
                    <a:lnTo>
                      <a:pt x="2868549" y="709561"/>
                    </a:lnTo>
                    <a:lnTo>
                      <a:pt x="2904858" y="724598"/>
                    </a:lnTo>
                    <a:lnTo>
                      <a:pt x="2969920" y="747534"/>
                    </a:lnTo>
                    <a:lnTo>
                      <a:pt x="3027032" y="761923"/>
                    </a:lnTo>
                    <a:lnTo>
                      <a:pt x="3084436" y="769061"/>
                    </a:lnTo>
                    <a:lnTo>
                      <a:pt x="3128391" y="769061"/>
                    </a:lnTo>
                    <a:lnTo>
                      <a:pt x="3203663" y="759371"/>
                    </a:lnTo>
                    <a:lnTo>
                      <a:pt x="3256153" y="746252"/>
                    </a:lnTo>
                    <a:lnTo>
                      <a:pt x="3292792" y="734580"/>
                    </a:lnTo>
                    <a:lnTo>
                      <a:pt x="3371557" y="704672"/>
                    </a:lnTo>
                    <a:lnTo>
                      <a:pt x="3475608" y="660730"/>
                    </a:lnTo>
                    <a:lnTo>
                      <a:pt x="3508298" y="647687"/>
                    </a:lnTo>
                    <a:lnTo>
                      <a:pt x="3560533" y="628929"/>
                    </a:lnTo>
                    <a:lnTo>
                      <a:pt x="3646563" y="604456"/>
                    </a:lnTo>
                    <a:lnTo>
                      <a:pt x="3726053" y="589381"/>
                    </a:lnTo>
                    <a:lnTo>
                      <a:pt x="3760350" y="585457"/>
                    </a:lnTo>
                    <a:lnTo>
                      <a:pt x="3102190" y="585457"/>
                    </a:lnTo>
                    <a:lnTo>
                      <a:pt x="3049079" y="583971"/>
                    </a:lnTo>
                    <a:lnTo>
                      <a:pt x="2977680" y="573633"/>
                    </a:lnTo>
                    <a:lnTo>
                      <a:pt x="2930740" y="561403"/>
                    </a:lnTo>
                    <a:lnTo>
                      <a:pt x="2879623" y="543636"/>
                    </a:lnTo>
                    <a:lnTo>
                      <a:pt x="2824810" y="520877"/>
                    </a:lnTo>
                    <a:lnTo>
                      <a:pt x="2768180" y="494512"/>
                    </a:lnTo>
                    <a:lnTo>
                      <a:pt x="2730284" y="475602"/>
                    </a:lnTo>
                    <a:lnTo>
                      <a:pt x="2656509" y="436651"/>
                    </a:lnTo>
                    <a:lnTo>
                      <a:pt x="2563896" y="385546"/>
                    </a:lnTo>
                    <a:close/>
                  </a:path>
                  <a:path w="4488180" h="801370">
                    <a:moveTo>
                      <a:pt x="3822039" y="439635"/>
                    </a:moveTo>
                    <a:lnTo>
                      <a:pt x="3767175" y="441312"/>
                    </a:lnTo>
                    <a:lnTo>
                      <a:pt x="3724033" y="446570"/>
                    </a:lnTo>
                    <a:lnTo>
                      <a:pt x="3668941" y="456996"/>
                    </a:lnTo>
                    <a:lnTo>
                      <a:pt x="3627526" y="466496"/>
                    </a:lnTo>
                    <a:lnTo>
                      <a:pt x="3532631" y="491083"/>
                    </a:lnTo>
                    <a:lnTo>
                      <a:pt x="3368662" y="537159"/>
                    </a:lnTo>
                    <a:lnTo>
                      <a:pt x="3290227" y="557618"/>
                    </a:lnTo>
                    <a:lnTo>
                      <a:pt x="3233356" y="570395"/>
                    </a:lnTo>
                    <a:lnTo>
                      <a:pt x="3164814" y="581279"/>
                    </a:lnTo>
                    <a:lnTo>
                      <a:pt x="3102190" y="585457"/>
                    </a:lnTo>
                    <a:lnTo>
                      <a:pt x="3760350" y="585457"/>
                    </a:lnTo>
                    <a:lnTo>
                      <a:pt x="3766566" y="584746"/>
                    </a:lnTo>
                    <a:lnTo>
                      <a:pt x="3787698" y="583158"/>
                    </a:lnTo>
                    <a:lnTo>
                      <a:pt x="3820833" y="582168"/>
                    </a:lnTo>
                    <a:lnTo>
                      <a:pt x="4400754" y="582168"/>
                    </a:lnTo>
                    <a:lnTo>
                      <a:pt x="4220768" y="522897"/>
                    </a:lnTo>
                    <a:lnTo>
                      <a:pt x="4169587" y="507085"/>
                    </a:lnTo>
                    <a:lnTo>
                      <a:pt x="4083875" y="482155"/>
                    </a:lnTo>
                    <a:lnTo>
                      <a:pt x="3989908" y="458851"/>
                    </a:lnTo>
                    <a:lnTo>
                      <a:pt x="3945140" y="450342"/>
                    </a:lnTo>
                    <a:lnTo>
                      <a:pt x="3882326" y="442887"/>
                    </a:lnTo>
                    <a:lnTo>
                      <a:pt x="3822039" y="439635"/>
                    </a:lnTo>
                    <a:close/>
                  </a:path>
                  <a:path w="4488180" h="801370">
                    <a:moveTo>
                      <a:pt x="2387" y="0"/>
                    </a:moveTo>
                    <a:lnTo>
                      <a:pt x="0" y="91757"/>
                    </a:lnTo>
                    <a:lnTo>
                      <a:pt x="74167" y="131572"/>
                    </a:lnTo>
                    <a:lnTo>
                      <a:pt x="253873" y="224828"/>
                    </a:lnTo>
                    <a:lnTo>
                      <a:pt x="331317" y="263309"/>
                    </a:lnTo>
                    <a:lnTo>
                      <a:pt x="464997" y="326453"/>
                    </a:lnTo>
                    <a:lnTo>
                      <a:pt x="575487" y="374332"/>
                    </a:lnTo>
                    <a:lnTo>
                      <a:pt x="638987" y="399491"/>
                    </a:lnTo>
                    <a:lnTo>
                      <a:pt x="677811" y="414007"/>
                    </a:lnTo>
                    <a:lnTo>
                      <a:pt x="749604" y="438835"/>
                    </a:lnTo>
                    <a:lnTo>
                      <a:pt x="807300" y="457352"/>
                    </a:lnTo>
                    <a:lnTo>
                      <a:pt x="913180" y="487616"/>
                    </a:lnTo>
                    <a:lnTo>
                      <a:pt x="1007935" y="510336"/>
                    </a:lnTo>
                    <a:lnTo>
                      <a:pt x="1065682" y="522071"/>
                    </a:lnTo>
                    <a:lnTo>
                      <a:pt x="1170876" y="539572"/>
                    </a:lnTo>
                    <a:lnTo>
                      <a:pt x="1265123" y="551370"/>
                    </a:lnTo>
                    <a:lnTo>
                      <a:pt x="1308849" y="555396"/>
                    </a:lnTo>
                    <a:lnTo>
                      <a:pt x="1370863" y="558850"/>
                    </a:lnTo>
                    <a:lnTo>
                      <a:pt x="1429118" y="559396"/>
                    </a:lnTo>
                    <a:lnTo>
                      <a:pt x="1456956" y="558431"/>
                    </a:lnTo>
                    <a:lnTo>
                      <a:pt x="1505089" y="554761"/>
                    </a:lnTo>
                    <a:lnTo>
                      <a:pt x="1562760" y="546227"/>
                    </a:lnTo>
                    <a:lnTo>
                      <a:pt x="1612988" y="534441"/>
                    </a:lnTo>
                    <a:lnTo>
                      <a:pt x="1662290" y="518185"/>
                    </a:lnTo>
                    <a:lnTo>
                      <a:pt x="1716341" y="494665"/>
                    </a:lnTo>
                    <a:lnTo>
                      <a:pt x="1776450" y="464540"/>
                    </a:lnTo>
                    <a:lnTo>
                      <a:pt x="1777022" y="464185"/>
                    </a:lnTo>
                    <a:lnTo>
                      <a:pt x="1838858" y="434479"/>
                    </a:lnTo>
                    <a:lnTo>
                      <a:pt x="1905762" y="409244"/>
                    </a:lnTo>
                    <a:lnTo>
                      <a:pt x="1954364" y="397040"/>
                    </a:lnTo>
                    <a:lnTo>
                      <a:pt x="1959227" y="396176"/>
                    </a:lnTo>
                    <a:lnTo>
                      <a:pt x="1332420" y="396176"/>
                    </a:lnTo>
                    <a:lnTo>
                      <a:pt x="1286243" y="395427"/>
                    </a:lnTo>
                    <a:lnTo>
                      <a:pt x="1194333" y="389318"/>
                    </a:lnTo>
                    <a:lnTo>
                      <a:pt x="1127010" y="380707"/>
                    </a:lnTo>
                    <a:lnTo>
                      <a:pt x="1034224" y="362661"/>
                    </a:lnTo>
                    <a:lnTo>
                      <a:pt x="932129" y="336562"/>
                    </a:lnTo>
                    <a:lnTo>
                      <a:pt x="528421" y="208076"/>
                    </a:lnTo>
                    <a:lnTo>
                      <a:pt x="411505" y="165442"/>
                    </a:lnTo>
                    <a:lnTo>
                      <a:pt x="348145" y="141325"/>
                    </a:lnTo>
                    <a:lnTo>
                      <a:pt x="246722" y="101384"/>
                    </a:lnTo>
                    <a:lnTo>
                      <a:pt x="2387" y="0"/>
                    </a:lnTo>
                    <a:close/>
                  </a:path>
                  <a:path w="4488180" h="801370">
                    <a:moveTo>
                      <a:pt x="1498966" y="383679"/>
                    </a:moveTo>
                    <a:lnTo>
                      <a:pt x="1468488" y="388010"/>
                    </a:lnTo>
                    <a:lnTo>
                      <a:pt x="1401190" y="394030"/>
                    </a:lnTo>
                    <a:lnTo>
                      <a:pt x="1332420" y="396176"/>
                    </a:lnTo>
                    <a:lnTo>
                      <a:pt x="1959227" y="396176"/>
                    </a:lnTo>
                    <a:lnTo>
                      <a:pt x="1975675" y="393255"/>
                    </a:lnTo>
                    <a:lnTo>
                      <a:pt x="2019160" y="387972"/>
                    </a:lnTo>
                    <a:lnTo>
                      <a:pt x="2041220" y="386359"/>
                    </a:lnTo>
                    <a:lnTo>
                      <a:pt x="2085517" y="385546"/>
                    </a:lnTo>
                    <a:lnTo>
                      <a:pt x="2563896" y="385546"/>
                    </a:lnTo>
                    <a:lnTo>
                      <a:pt x="2560927" y="383908"/>
                    </a:lnTo>
                    <a:lnTo>
                      <a:pt x="1497850" y="383908"/>
                    </a:lnTo>
                    <a:lnTo>
                      <a:pt x="1498966" y="383679"/>
                    </a:lnTo>
                    <a:close/>
                  </a:path>
                  <a:path w="4488180" h="801370">
                    <a:moveTo>
                      <a:pt x="1501292" y="383349"/>
                    </a:moveTo>
                    <a:lnTo>
                      <a:pt x="1498966" y="383679"/>
                    </a:lnTo>
                    <a:lnTo>
                      <a:pt x="1497850" y="383895"/>
                    </a:lnTo>
                    <a:lnTo>
                      <a:pt x="1501292" y="383349"/>
                    </a:lnTo>
                    <a:close/>
                  </a:path>
                  <a:path w="4488180" h="801370">
                    <a:moveTo>
                      <a:pt x="2559914" y="383349"/>
                    </a:moveTo>
                    <a:lnTo>
                      <a:pt x="1501292" y="383349"/>
                    </a:lnTo>
                    <a:lnTo>
                      <a:pt x="1497850" y="383908"/>
                    </a:lnTo>
                    <a:lnTo>
                      <a:pt x="2560927" y="383908"/>
                    </a:lnTo>
                    <a:lnTo>
                      <a:pt x="2559914" y="383349"/>
                    </a:lnTo>
                    <a:close/>
                  </a:path>
                  <a:path w="4488180" h="801370">
                    <a:moveTo>
                      <a:pt x="2073998" y="222973"/>
                    </a:moveTo>
                    <a:lnTo>
                      <a:pt x="2028189" y="227152"/>
                    </a:lnTo>
                    <a:lnTo>
                      <a:pt x="1977123" y="237490"/>
                    </a:lnTo>
                    <a:lnTo>
                      <a:pt x="1934616" y="249415"/>
                    </a:lnTo>
                    <a:lnTo>
                      <a:pt x="1891360" y="263677"/>
                    </a:lnTo>
                    <a:lnTo>
                      <a:pt x="1758061" y="311708"/>
                    </a:lnTo>
                    <a:lnTo>
                      <a:pt x="1694751" y="333730"/>
                    </a:lnTo>
                    <a:lnTo>
                      <a:pt x="1659356" y="344906"/>
                    </a:lnTo>
                    <a:lnTo>
                      <a:pt x="1600860" y="361403"/>
                    </a:lnTo>
                    <a:lnTo>
                      <a:pt x="1534388" y="376834"/>
                    </a:lnTo>
                    <a:lnTo>
                      <a:pt x="1498966" y="383679"/>
                    </a:lnTo>
                    <a:lnTo>
                      <a:pt x="1501292" y="383349"/>
                    </a:lnTo>
                    <a:lnTo>
                      <a:pt x="2559914" y="383349"/>
                    </a:lnTo>
                    <a:lnTo>
                      <a:pt x="2512733" y="357314"/>
                    </a:lnTo>
                    <a:lnTo>
                      <a:pt x="2437257" y="318782"/>
                    </a:lnTo>
                    <a:lnTo>
                      <a:pt x="2372982" y="290525"/>
                    </a:lnTo>
                    <a:lnTo>
                      <a:pt x="2321712" y="271170"/>
                    </a:lnTo>
                    <a:lnTo>
                      <a:pt x="2232228" y="243230"/>
                    </a:lnTo>
                    <a:lnTo>
                      <a:pt x="2174227" y="230466"/>
                    </a:lnTo>
                    <a:lnTo>
                      <a:pt x="2116607" y="223456"/>
                    </a:lnTo>
                    <a:lnTo>
                      <a:pt x="2073998" y="222973"/>
                    </a:lnTo>
                    <a:close/>
                  </a:path>
                </a:pathLst>
              </a:custGeom>
              <a:solidFill>
                <a:srgbClr val="FFF9AE"/>
              </a:solidFill>
            </p:spPr>
            <p:txBody>
              <a:bodyPr wrap="square" lIns="0" tIns="0" rIns="0" bIns="0" rtlCol="0"/>
              <a:lstStyle/>
              <a:p>
                <a:endParaRPr/>
              </a:p>
            </p:txBody>
          </p:sp>
          <p:sp>
            <p:nvSpPr>
              <p:cNvPr id="23" name="bk object 28"/>
              <p:cNvSpPr/>
              <p:nvPr/>
            </p:nvSpPr>
            <p:spPr>
              <a:xfrm>
                <a:off x="3470009" y="2460669"/>
                <a:ext cx="751814" cy="69702"/>
              </a:xfrm>
              <a:custGeom>
                <a:avLst/>
                <a:gdLst/>
                <a:ahLst/>
                <a:cxnLst/>
                <a:rect l="l" t="t" r="r" b="b"/>
                <a:pathLst>
                  <a:path w="1015364" h="93345">
                    <a:moveTo>
                      <a:pt x="875131" y="0"/>
                    </a:moveTo>
                    <a:lnTo>
                      <a:pt x="275132" y="15709"/>
                    </a:lnTo>
                    <a:lnTo>
                      <a:pt x="260197" y="21170"/>
                    </a:lnTo>
                    <a:lnTo>
                      <a:pt x="196900" y="43192"/>
                    </a:lnTo>
                    <a:lnTo>
                      <a:pt x="161505" y="54381"/>
                    </a:lnTo>
                    <a:lnTo>
                      <a:pt x="102996" y="70878"/>
                    </a:lnTo>
                    <a:lnTo>
                      <a:pt x="36525" y="86296"/>
                    </a:lnTo>
                    <a:lnTo>
                      <a:pt x="0" y="93357"/>
                    </a:lnTo>
                    <a:lnTo>
                      <a:pt x="1014882" y="66789"/>
                    </a:lnTo>
                    <a:lnTo>
                      <a:pt x="937746" y="27527"/>
                    </a:lnTo>
                    <a:lnTo>
                      <a:pt x="875131" y="0"/>
                    </a:lnTo>
                    <a:close/>
                  </a:path>
                </a:pathLst>
              </a:custGeom>
              <a:solidFill>
                <a:srgbClr val="00A650"/>
              </a:solidFill>
            </p:spPr>
            <p:txBody>
              <a:bodyPr wrap="square" lIns="0" tIns="0" rIns="0" bIns="0" rtlCol="0"/>
              <a:lstStyle/>
              <a:p>
                <a:endParaRPr/>
              </a:p>
            </p:txBody>
          </p:sp>
          <p:sp>
            <p:nvSpPr>
              <p:cNvPr id="24" name="bk object 29"/>
              <p:cNvSpPr/>
              <p:nvPr/>
            </p:nvSpPr>
            <p:spPr>
              <a:xfrm>
                <a:off x="3677111" y="2412406"/>
                <a:ext cx="444318" cy="62589"/>
              </a:xfrm>
              <a:custGeom>
                <a:avLst/>
                <a:gdLst/>
                <a:ahLst/>
                <a:cxnLst/>
                <a:rect l="l" t="t" r="r" b="b"/>
                <a:pathLst>
                  <a:path w="600075" h="83820">
                    <a:moveTo>
                      <a:pt x="301015" y="0"/>
                    </a:moveTo>
                    <a:lnTo>
                      <a:pt x="255193" y="4178"/>
                    </a:lnTo>
                    <a:lnTo>
                      <a:pt x="204127" y="14503"/>
                    </a:lnTo>
                    <a:lnTo>
                      <a:pt x="161620" y="26441"/>
                    </a:lnTo>
                    <a:lnTo>
                      <a:pt x="118363" y="40690"/>
                    </a:lnTo>
                    <a:lnTo>
                      <a:pt x="0" y="83261"/>
                    </a:lnTo>
                    <a:lnTo>
                      <a:pt x="599986" y="67551"/>
                    </a:lnTo>
                    <a:lnTo>
                      <a:pt x="548716" y="48183"/>
                    </a:lnTo>
                    <a:lnTo>
                      <a:pt x="459231" y="20256"/>
                    </a:lnTo>
                    <a:lnTo>
                      <a:pt x="401231" y="7493"/>
                    </a:lnTo>
                    <a:lnTo>
                      <a:pt x="343611" y="482"/>
                    </a:lnTo>
                    <a:lnTo>
                      <a:pt x="301015" y="0"/>
                    </a:lnTo>
                    <a:close/>
                  </a:path>
                </a:pathLst>
              </a:custGeom>
              <a:solidFill>
                <a:srgbClr val="ED1C24"/>
              </a:solidFill>
            </p:spPr>
            <p:txBody>
              <a:bodyPr wrap="square" lIns="0" tIns="0" rIns="0" bIns="0" rtlCol="0"/>
              <a:lstStyle/>
              <a:p>
                <a:endParaRPr/>
              </a:p>
            </p:txBody>
          </p:sp>
          <p:sp>
            <p:nvSpPr>
              <p:cNvPr id="25" name="bk object 30"/>
              <p:cNvSpPr/>
              <p:nvPr/>
            </p:nvSpPr>
            <p:spPr>
              <a:xfrm>
                <a:off x="2366142" y="2224566"/>
                <a:ext cx="3317574" cy="474159"/>
              </a:xfrm>
              <a:custGeom>
                <a:avLst/>
                <a:gdLst/>
                <a:ahLst/>
                <a:cxnLst/>
                <a:rect l="l" t="t" r="r" b="b"/>
                <a:pathLst>
                  <a:path w="4480559" h="635000">
                    <a:moveTo>
                      <a:pt x="4416708" y="465416"/>
                    </a:moveTo>
                    <a:lnTo>
                      <a:pt x="3819652" y="465416"/>
                    </a:lnTo>
                    <a:lnTo>
                      <a:pt x="3879938" y="468668"/>
                    </a:lnTo>
                    <a:lnTo>
                      <a:pt x="3918724" y="472617"/>
                    </a:lnTo>
                    <a:lnTo>
                      <a:pt x="3987520" y="484632"/>
                    </a:lnTo>
                    <a:lnTo>
                      <a:pt x="4046016" y="498525"/>
                    </a:lnTo>
                    <a:lnTo>
                      <a:pt x="4167200" y="532866"/>
                    </a:lnTo>
                    <a:lnTo>
                      <a:pt x="4218381" y="548678"/>
                    </a:lnTo>
                    <a:lnTo>
                      <a:pt x="4480318" y="634936"/>
                    </a:lnTo>
                    <a:lnTo>
                      <a:pt x="4476343" y="483209"/>
                    </a:lnTo>
                    <a:lnTo>
                      <a:pt x="4416708" y="465416"/>
                    </a:lnTo>
                    <a:close/>
                  </a:path>
                  <a:path w="4480559" h="635000">
                    <a:moveTo>
                      <a:pt x="2470920" y="248754"/>
                    </a:moveTo>
                    <a:lnTo>
                      <a:pt x="2071611" y="248754"/>
                    </a:lnTo>
                    <a:lnTo>
                      <a:pt x="2114219" y="249237"/>
                    </a:lnTo>
                    <a:lnTo>
                      <a:pt x="2136597" y="251193"/>
                    </a:lnTo>
                    <a:lnTo>
                      <a:pt x="2229840" y="269011"/>
                    </a:lnTo>
                    <a:lnTo>
                      <a:pt x="2287727" y="286029"/>
                    </a:lnTo>
                    <a:lnTo>
                      <a:pt x="2370594" y="316306"/>
                    </a:lnTo>
                    <a:lnTo>
                      <a:pt x="2434869" y="344563"/>
                    </a:lnTo>
                    <a:lnTo>
                      <a:pt x="2510345" y="383095"/>
                    </a:lnTo>
                    <a:lnTo>
                      <a:pt x="2654122" y="462432"/>
                    </a:lnTo>
                    <a:lnTo>
                      <a:pt x="2727896" y="501383"/>
                    </a:lnTo>
                    <a:lnTo>
                      <a:pt x="2765793" y="520293"/>
                    </a:lnTo>
                    <a:lnTo>
                      <a:pt x="2822435" y="546658"/>
                    </a:lnTo>
                    <a:lnTo>
                      <a:pt x="2877235" y="569417"/>
                    </a:lnTo>
                    <a:lnTo>
                      <a:pt x="2928353" y="587184"/>
                    </a:lnTo>
                    <a:lnTo>
                      <a:pt x="2975292" y="599414"/>
                    </a:lnTo>
                    <a:lnTo>
                      <a:pt x="3018993" y="606907"/>
                    </a:lnTo>
                    <a:lnTo>
                      <a:pt x="3099803" y="611238"/>
                    </a:lnTo>
                    <a:lnTo>
                      <a:pt x="3140837" y="609244"/>
                    </a:lnTo>
                    <a:lnTo>
                      <a:pt x="3203816" y="601141"/>
                    </a:lnTo>
                    <a:lnTo>
                      <a:pt x="3287839" y="583399"/>
                    </a:lnTo>
                    <a:lnTo>
                      <a:pt x="3366274" y="562940"/>
                    </a:lnTo>
                    <a:lnTo>
                      <a:pt x="3530244" y="516864"/>
                    </a:lnTo>
                    <a:lnTo>
                      <a:pt x="3625138" y="492277"/>
                    </a:lnTo>
                    <a:lnTo>
                      <a:pt x="3666553" y="482777"/>
                    </a:lnTo>
                    <a:lnTo>
                      <a:pt x="3689637" y="478409"/>
                    </a:lnTo>
                    <a:lnTo>
                      <a:pt x="3077451" y="478409"/>
                    </a:lnTo>
                    <a:lnTo>
                      <a:pt x="3031337" y="475818"/>
                    </a:lnTo>
                    <a:lnTo>
                      <a:pt x="2988805" y="469112"/>
                    </a:lnTo>
                    <a:lnTo>
                      <a:pt x="2944304" y="457949"/>
                    </a:lnTo>
                    <a:lnTo>
                      <a:pt x="2896463" y="441934"/>
                    </a:lnTo>
                    <a:lnTo>
                      <a:pt x="2845041" y="421297"/>
                    </a:lnTo>
                    <a:lnTo>
                      <a:pt x="2790304" y="396836"/>
                    </a:lnTo>
                    <a:lnTo>
                      <a:pt x="2545105" y="281470"/>
                    </a:lnTo>
                    <a:lnTo>
                      <a:pt x="2481503" y="253111"/>
                    </a:lnTo>
                    <a:lnTo>
                      <a:pt x="2470920" y="248754"/>
                    </a:lnTo>
                    <a:close/>
                  </a:path>
                  <a:path w="4480559" h="635000">
                    <a:moveTo>
                      <a:pt x="3812946" y="332295"/>
                    </a:moveTo>
                    <a:lnTo>
                      <a:pt x="3754259" y="333502"/>
                    </a:lnTo>
                    <a:lnTo>
                      <a:pt x="3700081" y="338823"/>
                    </a:lnTo>
                    <a:lnTo>
                      <a:pt x="3593134" y="360273"/>
                    </a:lnTo>
                    <a:lnTo>
                      <a:pt x="3535756" y="375475"/>
                    </a:lnTo>
                    <a:lnTo>
                      <a:pt x="3329063" y="434644"/>
                    </a:lnTo>
                    <a:lnTo>
                      <a:pt x="3259112" y="452945"/>
                    </a:lnTo>
                    <a:lnTo>
                      <a:pt x="3180003" y="469404"/>
                    </a:lnTo>
                    <a:lnTo>
                      <a:pt x="3135960" y="475373"/>
                    </a:lnTo>
                    <a:lnTo>
                      <a:pt x="3077451" y="478409"/>
                    </a:lnTo>
                    <a:lnTo>
                      <a:pt x="3689637" y="478409"/>
                    </a:lnTo>
                    <a:lnTo>
                      <a:pt x="3721646" y="472351"/>
                    </a:lnTo>
                    <a:lnTo>
                      <a:pt x="3764788" y="467093"/>
                    </a:lnTo>
                    <a:lnTo>
                      <a:pt x="3785933" y="465734"/>
                    </a:lnTo>
                    <a:lnTo>
                      <a:pt x="4416708" y="465416"/>
                    </a:lnTo>
                    <a:lnTo>
                      <a:pt x="4350816" y="445757"/>
                    </a:lnTo>
                    <a:lnTo>
                      <a:pt x="4277512" y="424649"/>
                    </a:lnTo>
                    <a:lnTo>
                      <a:pt x="4153585" y="390715"/>
                    </a:lnTo>
                    <a:lnTo>
                      <a:pt x="4101553" y="377456"/>
                    </a:lnTo>
                    <a:lnTo>
                      <a:pt x="4014470" y="357416"/>
                    </a:lnTo>
                    <a:lnTo>
                      <a:pt x="3945978" y="344474"/>
                    </a:lnTo>
                    <a:lnTo>
                      <a:pt x="3908196" y="339026"/>
                    </a:lnTo>
                    <a:lnTo>
                      <a:pt x="3844747" y="333425"/>
                    </a:lnTo>
                    <a:lnTo>
                      <a:pt x="3812946" y="332295"/>
                    </a:lnTo>
                    <a:close/>
                  </a:path>
                  <a:path w="4480559" h="635000">
                    <a:moveTo>
                      <a:pt x="673" y="0"/>
                    </a:moveTo>
                    <a:lnTo>
                      <a:pt x="244335" y="127165"/>
                    </a:lnTo>
                    <a:lnTo>
                      <a:pt x="345757" y="167106"/>
                    </a:lnTo>
                    <a:lnTo>
                      <a:pt x="409117" y="191223"/>
                    </a:lnTo>
                    <a:lnTo>
                      <a:pt x="526034" y="233857"/>
                    </a:lnTo>
                    <a:lnTo>
                      <a:pt x="929741" y="362343"/>
                    </a:lnTo>
                    <a:lnTo>
                      <a:pt x="1031836" y="388442"/>
                    </a:lnTo>
                    <a:lnTo>
                      <a:pt x="1089355" y="400405"/>
                    </a:lnTo>
                    <a:lnTo>
                      <a:pt x="1191945" y="415099"/>
                    </a:lnTo>
                    <a:lnTo>
                      <a:pt x="1253083" y="419823"/>
                    </a:lnTo>
                    <a:lnTo>
                      <a:pt x="1330032" y="421957"/>
                    </a:lnTo>
                    <a:lnTo>
                      <a:pt x="1398803" y="419811"/>
                    </a:lnTo>
                    <a:lnTo>
                      <a:pt x="1466100" y="413791"/>
                    </a:lnTo>
                    <a:lnTo>
                      <a:pt x="1532001" y="402615"/>
                    </a:lnTo>
                    <a:lnTo>
                      <a:pt x="1598472" y="387184"/>
                    </a:lnTo>
                    <a:lnTo>
                      <a:pt x="1656969" y="370687"/>
                    </a:lnTo>
                    <a:lnTo>
                      <a:pt x="1725113" y="348119"/>
                    </a:lnTo>
                    <a:lnTo>
                      <a:pt x="1292301" y="348119"/>
                    </a:lnTo>
                    <a:lnTo>
                      <a:pt x="1240599" y="347395"/>
                    </a:lnTo>
                    <a:lnTo>
                      <a:pt x="1184440" y="343344"/>
                    </a:lnTo>
                    <a:lnTo>
                      <a:pt x="1096302" y="331622"/>
                    </a:lnTo>
                    <a:lnTo>
                      <a:pt x="1013460" y="315480"/>
                    </a:lnTo>
                    <a:lnTo>
                      <a:pt x="925550" y="294640"/>
                    </a:lnTo>
                    <a:lnTo>
                      <a:pt x="821791" y="266407"/>
                    </a:lnTo>
                    <a:lnTo>
                      <a:pt x="762977" y="249059"/>
                    </a:lnTo>
                    <a:lnTo>
                      <a:pt x="548144" y="181483"/>
                    </a:lnTo>
                    <a:lnTo>
                      <a:pt x="673" y="0"/>
                    </a:lnTo>
                    <a:close/>
                  </a:path>
                  <a:path w="4480559" h="635000">
                    <a:moveTo>
                      <a:pt x="1498904" y="409130"/>
                    </a:moveTo>
                    <a:lnTo>
                      <a:pt x="1496578" y="409460"/>
                    </a:lnTo>
                    <a:lnTo>
                      <a:pt x="1495463" y="409676"/>
                    </a:lnTo>
                    <a:lnTo>
                      <a:pt x="1498904" y="409130"/>
                    </a:lnTo>
                    <a:close/>
                  </a:path>
                  <a:path w="4480559" h="635000">
                    <a:moveTo>
                      <a:pt x="2088959" y="145961"/>
                    </a:moveTo>
                    <a:lnTo>
                      <a:pt x="2046947" y="146151"/>
                    </a:lnTo>
                    <a:lnTo>
                      <a:pt x="1966239" y="154241"/>
                    </a:lnTo>
                    <a:lnTo>
                      <a:pt x="1907146" y="165925"/>
                    </a:lnTo>
                    <a:lnTo>
                      <a:pt x="1867712" y="176390"/>
                    </a:lnTo>
                    <a:lnTo>
                      <a:pt x="1786826" y="204292"/>
                    </a:lnTo>
                    <a:lnTo>
                      <a:pt x="1744687" y="221513"/>
                    </a:lnTo>
                    <a:lnTo>
                      <a:pt x="1657515" y="259473"/>
                    </a:lnTo>
                    <a:lnTo>
                      <a:pt x="1590776" y="286778"/>
                    </a:lnTo>
                    <a:lnTo>
                      <a:pt x="1531112" y="307454"/>
                    </a:lnTo>
                    <a:lnTo>
                      <a:pt x="1456029" y="327837"/>
                    </a:lnTo>
                    <a:lnTo>
                      <a:pt x="1410449" y="336854"/>
                    </a:lnTo>
                    <a:lnTo>
                      <a:pt x="1324952" y="346798"/>
                    </a:lnTo>
                    <a:lnTo>
                      <a:pt x="1292301" y="348119"/>
                    </a:lnTo>
                    <a:lnTo>
                      <a:pt x="1725113" y="348119"/>
                    </a:lnTo>
                    <a:lnTo>
                      <a:pt x="1755673" y="337489"/>
                    </a:lnTo>
                    <a:lnTo>
                      <a:pt x="1888972" y="289458"/>
                    </a:lnTo>
                    <a:lnTo>
                      <a:pt x="1932228" y="275196"/>
                    </a:lnTo>
                    <a:lnTo>
                      <a:pt x="1974735" y="263271"/>
                    </a:lnTo>
                    <a:lnTo>
                      <a:pt x="1995322" y="258457"/>
                    </a:lnTo>
                    <a:lnTo>
                      <a:pt x="2025802" y="252933"/>
                    </a:lnTo>
                    <a:lnTo>
                      <a:pt x="2071611" y="248754"/>
                    </a:lnTo>
                    <a:lnTo>
                      <a:pt x="2470920" y="248754"/>
                    </a:lnTo>
                    <a:lnTo>
                      <a:pt x="2389466" y="215226"/>
                    </a:lnTo>
                    <a:lnTo>
                      <a:pt x="2332062" y="194500"/>
                    </a:lnTo>
                    <a:lnTo>
                      <a:pt x="2252129" y="170472"/>
                    </a:lnTo>
                    <a:lnTo>
                      <a:pt x="2197125" y="158102"/>
                    </a:lnTo>
                    <a:lnTo>
                      <a:pt x="2155393" y="151244"/>
                    </a:lnTo>
                    <a:lnTo>
                      <a:pt x="2132761" y="148615"/>
                    </a:lnTo>
                    <a:lnTo>
                      <a:pt x="2088959" y="145961"/>
                    </a:lnTo>
                    <a:close/>
                  </a:path>
                </a:pathLst>
              </a:custGeom>
              <a:solidFill>
                <a:srgbClr val="CDA450"/>
              </a:solidFill>
            </p:spPr>
            <p:txBody>
              <a:bodyPr wrap="square" lIns="0" tIns="0" rIns="0" bIns="0" rtlCol="0"/>
              <a:lstStyle/>
              <a:p>
                <a:endParaRPr/>
              </a:p>
            </p:txBody>
          </p:sp>
          <p:sp>
            <p:nvSpPr>
              <p:cNvPr id="26" name="bk object 31"/>
              <p:cNvSpPr/>
              <p:nvPr/>
            </p:nvSpPr>
            <p:spPr>
              <a:xfrm>
                <a:off x="4458310" y="2855742"/>
                <a:ext cx="142933" cy="80607"/>
              </a:xfrm>
              <a:custGeom>
                <a:avLst/>
                <a:gdLst/>
                <a:ahLst/>
                <a:cxnLst/>
                <a:rect l="l" t="t" r="r" b="b"/>
                <a:pathLst>
                  <a:path w="193040" h="107950">
                    <a:moveTo>
                      <a:pt x="151227" y="59067"/>
                    </a:moveTo>
                    <a:lnTo>
                      <a:pt x="81965" y="59067"/>
                    </a:lnTo>
                    <a:lnTo>
                      <a:pt x="178473" y="107822"/>
                    </a:lnTo>
                    <a:lnTo>
                      <a:pt x="192493" y="79921"/>
                    </a:lnTo>
                    <a:lnTo>
                      <a:pt x="151227" y="59067"/>
                    </a:lnTo>
                    <a:close/>
                  </a:path>
                  <a:path w="193040" h="107950">
                    <a:moveTo>
                      <a:pt x="0" y="0"/>
                    </a:moveTo>
                    <a:lnTo>
                      <a:pt x="66598" y="89636"/>
                    </a:lnTo>
                    <a:lnTo>
                      <a:pt x="81965" y="59067"/>
                    </a:lnTo>
                    <a:lnTo>
                      <a:pt x="151227" y="59067"/>
                    </a:lnTo>
                    <a:lnTo>
                      <a:pt x="96113" y="31216"/>
                    </a:lnTo>
                    <a:lnTo>
                      <a:pt x="111620" y="571"/>
                    </a:lnTo>
                    <a:lnTo>
                      <a:pt x="0" y="0"/>
                    </a:lnTo>
                    <a:close/>
                  </a:path>
                </a:pathLst>
              </a:custGeom>
              <a:solidFill>
                <a:srgbClr val="FFFFFF"/>
              </a:solidFill>
            </p:spPr>
            <p:txBody>
              <a:bodyPr wrap="square" lIns="0" tIns="0" rIns="0" bIns="0" rtlCol="0"/>
              <a:lstStyle/>
              <a:p>
                <a:endParaRPr/>
              </a:p>
            </p:txBody>
          </p:sp>
          <p:sp>
            <p:nvSpPr>
              <p:cNvPr id="27" name="bk object 32"/>
              <p:cNvSpPr/>
              <p:nvPr/>
            </p:nvSpPr>
            <p:spPr>
              <a:xfrm>
                <a:off x="4458310" y="2855742"/>
                <a:ext cx="142933" cy="80607"/>
              </a:xfrm>
              <a:custGeom>
                <a:avLst/>
                <a:gdLst/>
                <a:ahLst/>
                <a:cxnLst/>
                <a:rect l="l" t="t" r="r" b="b"/>
                <a:pathLst>
                  <a:path w="193040" h="107950">
                    <a:moveTo>
                      <a:pt x="0" y="0"/>
                    </a:moveTo>
                    <a:lnTo>
                      <a:pt x="111620" y="571"/>
                    </a:lnTo>
                    <a:lnTo>
                      <a:pt x="96113" y="31216"/>
                    </a:lnTo>
                    <a:lnTo>
                      <a:pt x="192493" y="79921"/>
                    </a:lnTo>
                    <a:lnTo>
                      <a:pt x="178473" y="107822"/>
                    </a:lnTo>
                    <a:lnTo>
                      <a:pt x="81965" y="59067"/>
                    </a:lnTo>
                    <a:lnTo>
                      <a:pt x="66598" y="89636"/>
                    </a:lnTo>
                    <a:lnTo>
                      <a:pt x="0" y="0"/>
                    </a:lnTo>
                    <a:close/>
                  </a:path>
                </a:pathLst>
              </a:custGeom>
              <a:ln w="5461">
                <a:solidFill>
                  <a:srgbClr val="020303"/>
                </a:solidFill>
              </a:ln>
            </p:spPr>
            <p:txBody>
              <a:bodyPr wrap="square" lIns="0" tIns="0" rIns="0" bIns="0" rtlCol="0"/>
              <a:lstStyle/>
              <a:p>
                <a:endParaRPr/>
              </a:p>
            </p:txBody>
          </p:sp>
          <p:sp>
            <p:nvSpPr>
              <p:cNvPr id="28" name="bk object 33"/>
              <p:cNvSpPr/>
              <p:nvPr/>
            </p:nvSpPr>
            <p:spPr>
              <a:xfrm>
                <a:off x="4077173" y="2661743"/>
                <a:ext cx="135412" cy="94832"/>
              </a:xfrm>
              <a:custGeom>
                <a:avLst/>
                <a:gdLst/>
                <a:ahLst/>
                <a:cxnLst/>
                <a:rect l="l" t="t" r="r" b="b"/>
                <a:pathLst>
                  <a:path w="182879" h="127000">
                    <a:moveTo>
                      <a:pt x="132241" y="67779"/>
                    </a:moveTo>
                    <a:lnTo>
                      <a:pt x="75082" y="67779"/>
                    </a:lnTo>
                    <a:lnTo>
                      <a:pt x="165430" y="126771"/>
                    </a:lnTo>
                    <a:lnTo>
                      <a:pt x="182511" y="100685"/>
                    </a:lnTo>
                    <a:lnTo>
                      <a:pt x="132241" y="67779"/>
                    </a:lnTo>
                    <a:close/>
                  </a:path>
                  <a:path w="182879" h="127000">
                    <a:moveTo>
                      <a:pt x="0" y="0"/>
                    </a:moveTo>
                    <a:lnTo>
                      <a:pt x="56248" y="96494"/>
                    </a:lnTo>
                    <a:lnTo>
                      <a:pt x="75082" y="67779"/>
                    </a:lnTo>
                    <a:lnTo>
                      <a:pt x="132241" y="67779"/>
                    </a:lnTo>
                    <a:lnTo>
                      <a:pt x="92176" y="41554"/>
                    </a:lnTo>
                    <a:lnTo>
                      <a:pt x="110845" y="12852"/>
                    </a:lnTo>
                    <a:lnTo>
                      <a:pt x="0" y="0"/>
                    </a:lnTo>
                    <a:close/>
                  </a:path>
                </a:pathLst>
              </a:custGeom>
              <a:solidFill>
                <a:srgbClr val="FFFFFF"/>
              </a:solidFill>
            </p:spPr>
            <p:txBody>
              <a:bodyPr wrap="square" lIns="0" tIns="0" rIns="0" bIns="0" rtlCol="0"/>
              <a:lstStyle/>
              <a:p>
                <a:endParaRPr/>
              </a:p>
            </p:txBody>
          </p:sp>
          <p:sp>
            <p:nvSpPr>
              <p:cNvPr id="29" name="bk object 34"/>
              <p:cNvSpPr/>
              <p:nvPr/>
            </p:nvSpPr>
            <p:spPr>
              <a:xfrm>
                <a:off x="4077173" y="2661743"/>
                <a:ext cx="135412" cy="94832"/>
              </a:xfrm>
              <a:custGeom>
                <a:avLst/>
                <a:gdLst/>
                <a:ahLst/>
                <a:cxnLst/>
                <a:rect l="l" t="t" r="r" b="b"/>
                <a:pathLst>
                  <a:path w="182879" h="127000">
                    <a:moveTo>
                      <a:pt x="0" y="0"/>
                    </a:moveTo>
                    <a:lnTo>
                      <a:pt x="110845" y="12852"/>
                    </a:lnTo>
                    <a:lnTo>
                      <a:pt x="92176" y="41554"/>
                    </a:lnTo>
                    <a:lnTo>
                      <a:pt x="182511" y="100685"/>
                    </a:lnTo>
                    <a:lnTo>
                      <a:pt x="165430" y="126771"/>
                    </a:lnTo>
                    <a:lnTo>
                      <a:pt x="75082" y="67779"/>
                    </a:lnTo>
                    <a:lnTo>
                      <a:pt x="56248" y="96494"/>
                    </a:lnTo>
                    <a:lnTo>
                      <a:pt x="0" y="0"/>
                    </a:lnTo>
                    <a:close/>
                  </a:path>
                </a:pathLst>
              </a:custGeom>
              <a:ln w="5460">
                <a:solidFill>
                  <a:srgbClr val="020303"/>
                </a:solidFill>
              </a:ln>
            </p:spPr>
            <p:txBody>
              <a:bodyPr wrap="square" lIns="0" tIns="0" rIns="0" bIns="0" rtlCol="0"/>
              <a:lstStyle/>
              <a:p>
                <a:endParaRPr/>
              </a:p>
            </p:txBody>
          </p:sp>
          <p:sp>
            <p:nvSpPr>
              <p:cNvPr id="32" name="bk object 46"/>
              <p:cNvSpPr/>
              <p:nvPr/>
            </p:nvSpPr>
            <p:spPr>
              <a:xfrm>
                <a:off x="4707722" y="2655492"/>
                <a:ext cx="847260" cy="22759"/>
              </a:xfrm>
              <a:custGeom>
                <a:avLst/>
                <a:gdLst/>
                <a:ahLst/>
                <a:cxnLst/>
                <a:rect l="l" t="t" r="r" b="b"/>
                <a:pathLst>
                  <a:path w="1144270" h="30479">
                    <a:moveTo>
                      <a:pt x="0" y="29959"/>
                    </a:moveTo>
                    <a:lnTo>
                      <a:pt x="1144282" y="0"/>
                    </a:lnTo>
                  </a:path>
                </a:pathLst>
              </a:custGeom>
              <a:ln w="5461">
                <a:solidFill>
                  <a:srgbClr val="020303"/>
                </a:solidFill>
              </a:ln>
            </p:spPr>
            <p:txBody>
              <a:bodyPr wrap="square" lIns="0" tIns="0" rIns="0" bIns="0" rtlCol="0"/>
              <a:lstStyle/>
              <a:p>
                <a:endParaRPr/>
              </a:p>
            </p:txBody>
          </p:sp>
          <p:sp>
            <p:nvSpPr>
              <p:cNvPr id="33" name="bk object 47"/>
              <p:cNvSpPr/>
              <p:nvPr/>
            </p:nvSpPr>
            <p:spPr>
              <a:xfrm>
                <a:off x="2366639" y="2224567"/>
                <a:ext cx="3314282" cy="360834"/>
              </a:xfrm>
              <a:custGeom>
                <a:avLst/>
                <a:gdLst/>
                <a:ahLst/>
                <a:cxnLst/>
                <a:rect l="l" t="t" r="r" b="b"/>
                <a:pathLst>
                  <a:path w="4476115" h="483235">
                    <a:moveTo>
                      <a:pt x="0" y="0"/>
                    </a:moveTo>
                    <a:lnTo>
                      <a:pt x="547484" y="181470"/>
                    </a:lnTo>
                    <a:lnTo>
                      <a:pt x="762304" y="249059"/>
                    </a:lnTo>
                    <a:lnTo>
                      <a:pt x="821118" y="266407"/>
                    </a:lnTo>
                    <a:lnTo>
                      <a:pt x="924877" y="294640"/>
                    </a:lnTo>
                    <a:lnTo>
                      <a:pt x="1012799" y="315480"/>
                    </a:lnTo>
                    <a:lnTo>
                      <a:pt x="1064056" y="325983"/>
                    </a:lnTo>
                    <a:lnTo>
                      <a:pt x="1153629" y="339991"/>
                    </a:lnTo>
                    <a:lnTo>
                      <a:pt x="1239926" y="347395"/>
                    </a:lnTo>
                    <a:lnTo>
                      <a:pt x="1291628" y="348119"/>
                    </a:lnTo>
                    <a:lnTo>
                      <a:pt x="1324292" y="346798"/>
                    </a:lnTo>
                    <a:lnTo>
                      <a:pt x="1386738" y="340448"/>
                    </a:lnTo>
                    <a:lnTo>
                      <a:pt x="1455356" y="327825"/>
                    </a:lnTo>
                    <a:lnTo>
                      <a:pt x="1500530" y="316395"/>
                    </a:lnTo>
                    <a:lnTo>
                      <a:pt x="1590103" y="286778"/>
                    </a:lnTo>
                    <a:lnTo>
                      <a:pt x="1656842" y="259473"/>
                    </a:lnTo>
                    <a:lnTo>
                      <a:pt x="1744027" y="221513"/>
                    </a:lnTo>
                    <a:lnTo>
                      <a:pt x="1786166" y="204292"/>
                    </a:lnTo>
                    <a:lnTo>
                      <a:pt x="1840433" y="184683"/>
                    </a:lnTo>
                    <a:lnTo>
                      <a:pt x="1906473" y="165912"/>
                    </a:lnTo>
                    <a:lnTo>
                      <a:pt x="1965566" y="154241"/>
                    </a:lnTo>
                    <a:lnTo>
                      <a:pt x="2018919" y="147777"/>
                    </a:lnTo>
                    <a:lnTo>
                      <a:pt x="2088286" y="145961"/>
                    </a:lnTo>
                    <a:lnTo>
                      <a:pt x="2132088" y="148615"/>
                    </a:lnTo>
                    <a:lnTo>
                      <a:pt x="2196452" y="158089"/>
                    </a:lnTo>
                    <a:lnTo>
                      <a:pt x="2251456" y="170459"/>
                    </a:lnTo>
                    <a:lnTo>
                      <a:pt x="2303995" y="185547"/>
                    </a:lnTo>
                    <a:lnTo>
                      <a:pt x="2388793" y="215226"/>
                    </a:lnTo>
                    <a:lnTo>
                      <a:pt x="2480843" y="253098"/>
                    </a:lnTo>
                    <a:lnTo>
                      <a:pt x="2544432" y="281470"/>
                    </a:lnTo>
                    <a:lnTo>
                      <a:pt x="2671216" y="340766"/>
                    </a:lnTo>
                    <a:lnTo>
                      <a:pt x="2789631" y="396824"/>
                    </a:lnTo>
                    <a:lnTo>
                      <a:pt x="2844380" y="421297"/>
                    </a:lnTo>
                    <a:lnTo>
                      <a:pt x="2895790" y="441934"/>
                    </a:lnTo>
                    <a:lnTo>
                      <a:pt x="2943644" y="457949"/>
                    </a:lnTo>
                    <a:lnTo>
                      <a:pt x="2988132" y="469112"/>
                    </a:lnTo>
                    <a:lnTo>
                      <a:pt x="3030664" y="475818"/>
                    </a:lnTo>
                    <a:lnTo>
                      <a:pt x="3076778" y="478409"/>
                    </a:lnTo>
                    <a:lnTo>
                      <a:pt x="3114040" y="477202"/>
                    </a:lnTo>
                    <a:lnTo>
                      <a:pt x="3179330" y="469404"/>
                    </a:lnTo>
                    <a:lnTo>
                      <a:pt x="3225825" y="460463"/>
                    </a:lnTo>
                    <a:lnTo>
                      <a:pt x="3328390" y="434632"/>
                    </a:lnTo>
                    <a:lnTo>
                      <a:pt x="3415118" y="409803"/>
                    </a:lnTo>
                    <a:lnTo>
                      <a:pt x="3535083" y="375462"/>
                    </a:lnTo>
                    <a:lnTo>
                      <a:pt x="3592461" y="360273"/>
                    </a:lnTo>
                    <a:lnTo>
                      <a:pt x="3664229" y="344474"/>
                    </a:lnTo>
                    <a:lnTo>
                      <a:pt x="3753599" y="333502"/>
                    </a:lnTo>
                    <a:lnTo>
                      <a:pt x="3812273" y="332295"/>
                    </a:lnTo>
                    <a:lnTo>
                      <a:pt x="3844074" y="333425"/>
                    </a:lnTo>
                    <a:lnTo>
                      <a:pt x="3907536" y="339026"/>
                    </a:lnTo>
                    <a:lnTo>
                      <a:pt x="3945318" y="344462"/>
                    </a:lnTo>
                    <a:lnTo>
                      <a:pt x="4013796" y="357403"/>
                    </a:lnTo>
                    <a:lnTo>
                      <a:pt x="4100880" y="377456"/>
                    </a:lnTo>
                    <a:lnTo>
                      <a:pt x="4152912" y="390715"/>
                    </a:lnTo>
                    <a:lnTo>
                      <a:pt x="4276839" y="424649"/>
                    </a:lnTo>
                    <a:lnTo>
                      <a:pt x="4350143" y="445744"/>
                    </a:lnTo>
                    <a:lnTo>
                      <a:pt x="4475670" y="483209"/>
                    </a:lnTo>
                  </a:path>
                </a:pathLst>
              </a:custGeom>
              <a:ln w="5461">
                <a:solidFill>
                  <a:srgbClr val="020303"/>
                </a:solidFill>
              </a:ln>
            </p:spPr>
            <p:txBody>
              <a:bodyPr wrap="square" lIns="0" tIns="0" rIns="0" bIns="0" rtlCol="0"/>
              <a:lstStyle/>
              <a:p>
                <a:endParaRPr/>
              </a:p>
            </p:txBody>
          </p:sp>
          <p:sp>
            <p:nvSpPr>
              <p:cNvPr id="34" name="bk object 48"/>
              <p:cNvSpPr/>
              <p:nvPr/>
            </p:nvSpPr>
            <p:spPr>
              <a:xfrm>
                <a:off x="2354646" y="2624085"/>
                <a:ext cx="1828050" cy="417260"/>
              </a:xfrm>
              <a:custGeom>
                <a:avLst/>
                <a:gdLst/>
                <a:ahLst/>
                <a:cxnLst/>
                <a:rect l="l" t="t" r="r" b="b"/>
                <a:pathLst>
                  <a:path w="2468879" h="558800">
                    <a:moveTo>
                      <a:pt x="0" y="0"/>
                    </a:moveTo>
                    <a:lnTo>
                      <a:pt x="224269" y="130682"/>
                    </a:lnTo>
                    <a:lnTo>
                      <a:pt x="415645" y="239052"/>
                    </a:lnTo>
                    <a:lnTo>
                      <a:pt x="520166" y="296062"/>
                    </a:lnTo>
                    <a:lnTo>
                      <a:pt x="581329" y="328523"/>
                    </a:lnTo>
                    <a:lnTo>
                      <a:pt x="687133" y="382282"/>
                    </a:lnTo>
                    <a:lnTo>
                      <a:pt x="739597" y="407492"/>
                    </a:lnTo>
                    <a:lnTo>
                      <a:pt x="831380" y="448487"/>
                    </a:lnTo>
                    <a:lnTo>
                      <a:pt x="909396" y="478675"/>
                    </a:lnTo>
                    <a:lnTo>
                      <a:pt x="956195" y="494245"/>
                    </a:lnTo>
                    <a:lnTo>
                      <a:pt x="1043368" y="517398"/>
                    </a:lnTo>
                    <a:lnTo>
                      <a:pt x="1140193" y="536168"/>
                    </a:lnTo>
                    <a:lnTo>
                      <a:pt x="1204556" y="545287"/>
                    </a:lnTo>
                    <a:lnTo>
                      <a:pt x="1246911" y="549935"/>
                    </a:lnTo>
                    <a:lnTo>
                      <a:pt x="1329956" y="556285"/>
                    </a:lnTo>
                    <a:lnTo>
                      <a:pt x="1410017" y="558571"/>
                    </a:lnTo>
                    <a:lnTo>
                      <a:pt x="1449362" y="557885"/>
                    </a:lnTo>
                    <a:lnTo>
                      <a:pt x="1507972" y="554278"/>
                    </a:lnTo>
                    <a:lnTo>
                      <a:pt x="1566951" y="547090"/>
                    </a:lnTo>
                    <a:lnTo>
                      <a:pt x="1626971" y="535851"/>
                    </a:lnTo>
                    <a:lnTo>
                      <a:pt x="1687830" y="521119"/>
                    </a:lnTo>
                    <a:lnTo>
                      <a:pt x="1863102" y="471423"/>
                    </a:lnTo>
                    <a:lnTo>
                      <a:pt x="1932292" y="454291"/>
                    </a:lnTo>
                    <a:lnTo>
                      <a:pt x="1965388" y="447916"/>
                    </a:lnTo>
                    <a:lnTo>
                      <a:pt x="2014702" y="440982"/>
                    </a:lnTo>
                    <a:lnTo>
                      <a:pt x="2065032" y="437591"/>
                    </a:lnTo>
                    <a:lnTo>
                      <a:pt x="2091156" y="437248"/>
                    </a:lnTo>
                    <a:lnTo>
                      <a:pt x="2138299" y="439699"/>
                    </a:lnTo>
                    <a:lnTo>
                      <a:pt x="2209063" y="452234"/>
                    </a:lnTo>
                    <a:lnTo>
                      <a:pt x="2261958" y="467652"/>
                    </a:lnTo>
                    <a:lnTo>
                      <a:pt x="2361603" y="505790"/>
                    </a:lnTo>
                    <a:lnTo>
                      <a:pt x="2401430" y="523290"/>
                    </a:lnTo>
                    <a:lnTo>
                      <a:pt x="2468321" y="554685"/>
                    </a:lnTo>
                  </a:path>
                </a:pathLst>
              </a:custGeom>
              <a:ln w="5461">
                <a:solidFill>
                  <a:srgbClr val="020303"/>
                </a:solidFill>
              </a:ln>
            </p:spPr>
            <p:txBody>
              <a:bodyPr wrap="square" lIns="0" tIns="0" rIns="0" bIns="0" rtlCol="0"/>
              <a:lstStyle/>
              <a:p>
                <a:endParaRPr/>
              </a:p>
            </p:txBody>
          </p:sp>
          <p:sp>
            <p:nvSpPr>
              <p:cNvPr id="35" name="bk object 49"/>
              <p:cNvSpPr/>
              <p:nvPr/>
            </p:nvSpPr>
            <p:spPr>
              <a:xfrm>
                <a:off x="4224900" y="2510625"/>
                <a:ext cx="482872" cy="170697"/>
              </a:xfrm>
              <a:custGeom>
                <a:avLst/>
                <a:gdLst/>
                <a:ahLst/>
                <a:cxnLst/>
                <a:rect l="l" t="t" r="r" b="b"/>
                <a:pathLst>
                  <a:path w="652145" h="228600">
                    <a:moveTo>
                      <a:pt x="0" y="0"/>
                    </a:moveTo>
                    <a:lnTo>
                      <a:pt x="143776" y="79336"/>
                    </a:lnTo>
                    <a:lnTo>
                      <a:pt x="217538" y="118287"/>
                    </a:lnTo>
                    <a:lnTo>
                      <a:pt x="255447" y="137198"/>
                    </a:lnTo>
                    <a:lnTo>
                      <a:pt x="312077" y="163563"/>
                    </a:lnTo>
                    <a:lnTo>
                      <a:pt x="366890" y="186321"/>
                    </a:lnTo>
                    <a:lnTo>
                      <a:pt x="417995" y="204089"/>
                    </a:lnTo>
                    <a:lnTo>
                      <a:pt x="464934" y="216319"/>
                    </a:lnTo>
                    <a:lnTo>
                      <a:pt x="508647" y="223812"/>
                    </a:lnTo>
                    <a:lnTo>
                      <a:pt x="589445" y="228142"/>
                    </a:lnTo>
                    <a:lnTo>
                      <a:pt x="630491" y="226148"/>
                    </a:lnTo>
                    <a:lnTo>
                      <a:pt x="652068" y="223964"/>
                    </a:lnTo>
                  </a:path>
                </a:pathLst>
              </a:custGeom>
              <a:ln w="5461">
                <a:solidFill>
                  <a:srgbClr val="020303"/>
                </a:solidFill>
              </a:ln>
            </p:spPr>
            <p:txBody>
              <a:bodyPr wrap="square" lIns="0" tIns="0" rIns="0" bIns="0" rtlCol="0"/>
              <a:lstStyle/>
              <a:p>
                <a:endParaRPr/>
              </a:p>
            </p:txBody>
          </p:sp>
          <p:sp>
            <p:nvSpPr>
              <p:cNvPr id="36" name="bk object 50"/>
              <p:cNvSpPr/>
              <p:nvPr/>
            </p:nvSpPr>
            <p:spPr>
              <a:xfrm>
                <a:off x="4707718" y="2572089"/>
                <a:ext cx="976088" cy="126600"/>
              </a:xfrm>
              <a:custGeom>
                <a:avLst/>
                <a:gdLst/>
                <a:ahLst/>
                <a:cxnLst/>
                <a:rect l="l" t="t" r="r" b="b"/>
                <a:pathLst>
                  <a:path w="1318259" h="169545">
                    <a:moveTo>
                      <a:pt x="0" y="141655"/>
                    </a:moveTo>
                    <a:lnTo>
                      <a:pt x="41402" y="135737"/>
                    </a:lnTo>
                    <a:lnTo>
                      <a:pt x="125425" y="117982"/>
                    </a:lnTo>
                    <a:lnTo>
                      <a:pt x="203847" y="97523"/>
                    </a:lnTo>
                    <a:lnTo>
                      <a:pt x="367817" y="51447"/>
                    </a:lnTo>
                    <a:lnTo>
                      <a:pt x="462711" y="26860"/>
                    </a:lnTo>
                    <a:lnTo>
                      <a:pt x="504139" y="17360"/>
                    </a:lnTo>
                    <a:lnTo>
                      <a:pt x="559231" y="6946"/>
                    </a:lnTo>
                    <a:lnTo>
                      <a:pt x="602373" y="1676"/>
                    </a:lnTo>
                    <a:lnTo>
                      <a:pt x="657237" y="0"/>
                    </a:lnTo>
                    <a:lnTo>
                      <a:pt x="717511" y="3263"/>
                    </a:lnTo>
                    <a:lnTo>
                      <a:pt x="756297" y="7200"/>
                    </a:lnTo>
                    <a:lnTo>
                      <a:pt x="825106" y="19215"/>
                    </a:lnTo>
                    <a:lnTo>
                      <a:pt x="883589" y="33108"/>
                    </a:lnTo>
                    <a:lnTo>
                      <a:pt x="1004773" y="67462"/>
                    </a:lnTo>
                    <a:lnTo>
                      <a:pt x="1055954" y="83273"/>
                    </a:lnTo>
                    <a:lnTo>
                      <a:pt x="1317891" y="169532"/>
                    </a:lnTo>
                  </a:path>
                </a:pathLst>
              </a:custGeom>
              <a:ln w="5461">
                <a:solidFill>
                  <a:srgbClr val="020303"/>
                </a:solidFill>
              </a:ln>
            </p:spPr>
            <p:txBody>
              <a:bodyPr wrap="square" lIns="0" tIns="0" rIns="0" bIns="0" rtlCol="0"/>
              <a:lstStyle/>
              <a:p>
                <a:endParaRPr/>
              </a:p>
            </p:txBody>
          </p:sp>
          <p:sp>
            <p:nvSpPr>
              <p:cNvPr id="37" name="bk object 51"/>
              <p:cNvSpPr/>
              <p:nvPr/>
            </p:nvSpPr>
            <p:spPr>
              <a:xfrm>
                <a:off x="2361839" y="2409477"/>
                <a:ext cx="3120098" cy="601234"/>
              </a:xfrm>
              <a:custGeom>
                <a:avLst/>
                <a:gdLst/>
                <a:ahLst/>
                <a:cxnLst/>
                <a:rect l="l" t="t" r="r" b="b"/>
                <a:pathLst>
                  <a:path w="4213859" h="805179">
                    <a:moveTo>
                      <a:pt x="0" y="0"/>
                    </a:moveTo>
                    <a:lnTo>
                      <a:pt x="123037" y="71399"/>
                    </a:lnTo>
                    <a:lnTo>
                      <a:pt x="310489" y="174701"/>
                    </a:lnTo>
                    <a:lnTo>
                      <a:pt x="424510" y="234429"/>
                    </a:lnTo>
                    <a:lnTo>
                      <a:pt x="495896" y="270560"/>
                    </a:lnTo>
                    <a:lnTo>
                      <a:pt x="627989" y="334327"/>
                    </a:lnTo>
                    <a:lnTo>
                      <a:pt x="696366" y="365569"/>
                    </a:lnTo>
                    <a:lnTo>
                      <a:pt x="739686" y="384581"/>
                    </a:lnTo>
                    <a:lnTo>
                      <a:pt x="821499" y="418680"/>
                    </a:lnTo>
                    <a:lnTo>
                      <a:pt x="860120" y="433895"/>
                    </a:lnTo>
                    <a:lnTo>
                      <a:pt x="933094" y="460552"/>
                    </a:lnTo>
                    <a:lnTo>
                      <a:pt x="1001141" y="482828"/>
                    </a:lnTo>
                    <a:lnTo>
                      <a:pt x="1044054" y="495274"/>
                    </a:lnTo>
                    <a:lnTo>
                      <a:pt x="1124915" y="515251"/>
                    </a:lnTo>
                    <a:lnTo>
                      <a:pt x="1168082" y="523786"/>
                    </a:lnTo>
                    <a:lnTo>
                      <a:pt x="1249997" y="535571"/>
                    </a:lnTo>
                    <a:lnTo>
                      <a:pt x="1327950" y="540905"/>
                    </a:lnTo>
                    <a:lnTo>
                      <a:pt x="1378610" y="541426"/>
                    </a:lnTo>
                    <a:lnTo>
                      <a:pt x="1411960" y="540423"/>
                    </a:lnTo>
                    <a:lnTo>
                      <a:pt x="1478724" y="536041"/>
                    </a:lnTo>
                    <a:lnTo>
                      <a:pt x="1592541" y="521766"/>
                    </a:lnTo>
                    <a:lnTo>
                      <a:pt x="1667929" y="508533"/>
                    </a:lnTo>
                    <a:lnTo>
                      <a:pt x="1717154" y="498360"/>
                    </a:lnTo>
                    <a:lnTo>
                      <a:pt x="1811870" y="475526"/>
                    </a:lnTo>
                    <a:lnTo>
                      <a:pt x="1882038" y="455942"/>
                    </a:lnTo>
                    <a:lnTo>
                      <a:pt x="1975739" y="430009"/>
                    </a:lnTo>
                    <a:lnTo>
                      <a:pt x="2019223" y="420014"/>
                    </a:lnTo>
                    <a:lnTo>
                      <a:pt x="2060587" y="413169"/>
                    </a:lnTo>
                    <a:lnTo>
                      <a:pt x="2080564" y="411149"/>
                    </a:lnTo>
                    <a:lnTo>
                      <a:pt x="2118309" y="410502"/>
                    </a:lnTo>
                    <a:lnTo>
                      <a:pt x="2136762" y="411759"/>
                    </a:lnTo>
                    <a:lnTo>
                      <a:pt x="2198077" y="423722"/>
                    </a:lnTo>
                    <a:lnTo>
                      <a:pt x="2248979" y="442074"/>
                    </a:lnTo>
                    <a:lnTo>
                      <a:pt x="2304097" y="468147"/>
                    </a:lnTo>
                    <a:lnTo>
                      <a:pt x="2342515" y="488911"/>
                    </a:lnTo>
                    <a:lnTo>
                      <a:pt x="2407500" y="526567"/>
                    </a:lnTo>
                    <a:lnTo>
                      <a:pt x="2550731" y="611327"/>
                    </a:lnTo>
                    <a:lnTo>
                      <a:pt x="2626639" y="653199"/>
                    </a:lnTo>
                    <a:lnTo>
                      <a:pt x="2694990" y="687438"/>
                    </a:lnTo>
                    <a:lnTo>
                      <a:pt x="2780360" y="725385"/>
                    </a:lnTo>
                    <a:lnTo>
                      <a:pt x="2855353" y="753910"/>
                    </a:lnTo>
                    <a:lnTo>
                      <a:pt x="2927184" y="776427"/>
                    </a:lnTo>
                    <a:lnTo>
                      <a:pt x="2994482" y="792276"/>
                    </a:lnTo>
                    <a:lnTo>
                      <a:pt x="3057436" y="801446"/>
                    </a:lnTo>
                    <a:lnTo>
                      <a:pt x="3117735" y="804710"/>
                    </a:lnTo>
                    <a:lnTo>
                      <a:pt x="3157308" y="804011"/>
                    </a:lnTo>
                    <a:lnTo>
                      <a:pt x="3237598" y="797077"/>
                    </a:lnTo>
                    <a:lnTo>
                      <a:pt x="3332734" y="782269"/>
                    </a:lnTo>
                    <a:lnTo>
                      <a:pt x="3398367" y="769391"/>
                    </a:lnTo>
                    <a:lnTo>
                      <a:pt x="3531565" y="739419"/>
                    </a:lnTo>
                    <a:lnTo>
                      <a:pt x="3561880" y="732307"/>
                    </a:lnTo>
                    <a:lnTo>
                      <a:pt x="3633978" y="716140"/>
                    </a:lnTo>
                    <a:lnTo>
                      <a:pt x="3693299" y="705269"/>
                    </a:lnTo>
                    <a:lnTo>
                      <a:pt x="3723703" y="701014"/>
                    </a:lnTo>
                    <a:lnTo>
                      <a:pt x="3770210" y="696582"/>
                    </a:lnTo>
                    <a:lnTo>
                      <a:pt x="3818509" y="694956"/>
                    </a:lnTo>
                    <a:lnTo>
                      <a:pt x="3843388" y="695350"/>
                    </a:lnTo>
                    <a:lnTo>
                      <a:pt x="3903357" y="699884"/>
                    </a:lnTo>
                    <a:lnTo>
                      <a:pt x="3982910" y="713447"/>
                    </a:lnTo>
                    <a:lnTo>
                      <a:pt x="4050258" y="731596"/>
                    </a:lnTo>
                    <a:lnTo>
                      <a:pt x="4096715" y="747420"/>
                    </a:lnTo>
                    <a:lnTo>
                      <a:pt x="4156989" y="771969"/>
                    </a:lnTo>
                    <a:lnTo>
                      <a:pt x="4213504" y="798703"/>
                    </a:lnTo>
                  </a:path>
                </a:pathLst>
              </a:custGeom>
              <a:ln w="5461">
                <a:solidFill>
                  <a:srgbClr val="020303"/>
                </a:solidFill>
              </a:ln>
            </p:spPr>
            <p:txBody>
              <a:bodyPr wrap="square" lIns="0" tIns="0" rIns="0" bIns="0" rtlCol="0"/>
              <a:lstStyle/>
              <a:p>
                <a:endParaRPr/>
              </a:p>
            </p:txBody>
          </p:sp>
          <p:sp>
            <p:nvSpPr>
              <p:cNvPr id="38" name="bk object 52"/>
              <p:cNvSpPr/>
              <p:nvPr/>
            </p:nvSpPr>
            <p:spPr>
              <a:xfrm>
                <a:off x="3680135" y="2531721"/>
                <a:ext cx="2001076" cy="308203"/>
              </a:xfrm>
              <a:custGeom>
                <a:avLst/>
                <a:gdLst/>
                <a:ahLst/>
                <a:cxnLst/>
                <a:rect l="l" t="t" r="r" b="b"/>
                <a:pathLst>
                  <a:path w="2702559" h="412750">
                    <a:moveTo>
                      <a:pt x="0" y="78181"/>
                    </a:moveTo>
                    <a:lnTo>
                      <a:pt x="61658" y="48653"/>
                    </a:lnTo>
                    <a:lnTo>
                      <a:pt x="128371" y="23571"/>
                    </a:lnTo>
                    <a:lnTo>
                      <a:pt x="176822" y="11430"/>
                    </a:lnTo>
                    <a:lnTo>
                      <a:pt x="241427" y="2425"/>
                    </a:lnTo>
                    <a:lnTo>
                      <a:pt x="307581" y="0"/>
                    </a:lnTo>
                    <a:lnTo>
                      <a:pt x="351472" y="1828"/>
                    </a:lnTo>
                    <a:lnTo>
                      <a:pt x="435317" y="13589"/>
                    </a:lnTo>
                    <a:lnTo>
                      <a:pt x="483616" y="26047"/>
                    </a:lnTo>
                    <a:lnTo>
                      <a:pt x="520903" y="38912"/>
                    </a:lnTo>
                    <a:lnTo>
                      <a:pt x="577672" y="63284"/>
                    </a:lnTo>
                    <a:lnTo>
                      <a:pt x="617651" y="82829"/>
                    </a:lnTo>
                    <a:lnTo>
                      <a:pt x="708177" y="130556"/>
                    </a:lnTo>
                    <a:lnTo>
                      <a:pt x="875652" y="219176"/>
                    </a:lnTo>
                    <a:lnTo>
                      <a:pt x="964399" y="264210"/>
                    </a:lnTo>
                    <a:lnTo>
                      <a:pt x="1048994" y="304533"/>
                    </a:lnTo>
                    <a:lnTo>
                      <a:pt x="1088250" y="321932"/>
                    </a:lnTo>
                    <a:lnTo>
                      <a:pt x="1124445" y="336880"/>
                    </a:lnTo>
                    <a:lnTo>
                      <a:pt x="1189304" y="359676"/>
                    </a:lnTo>
                    <a:lnTo>
                      <a:pt x="1246251" y="373964"/>
                    </a:lnTo>
                    <a:lnTo>
                      <a:pt x="1303477" y="381050"/>
                    </a:lnTo>
                    <a:lnTo>
                      <a:pt x="1347304" y="381050"/>
                    </a:lnTo>
                    <a:lnTo>
                      <a:pt x="1422349" y="371411"/>
                    </a:lnTo>
                    <a:lnTo>
                      <a:pt x="1474685" y="358381"/>
                    </a:lnTo>
                    <a:lnTo>
                      <a:pt x="1511223" y="346773"/>
                    </a:lnTo>
                    <a:lnTo>
                      <a:pt x="1589735" y="317042"/>
                    </a:lnTo>
                    <a:lnTo>
                      <a:pt x="1632305" y="299110"/>
                    </a:lnTo>
                    <a:lnTo>
                      <a:pt x="1693494" y="273367"/>
                    </a:lnTo>
                    <a:lnTo>
                      <a:pt x="1778165" y="241757"/>
                    </a:lnTo>
                    <a:lnTo>
                      <a:pt x="1863940" y="217424"/>
                    </a:lnTo>
                    <a:lnTo>
                      <a:pt x="1943188" y="202438"/>
                    </a:lnTo>
                    <a:lnTo>
                      <a:pt x="1983574" y="197827"/>
                    </a:lnTo>
                    <a:lnTo>
                      <a:pt x="2037676" y="195249"/>
                    </a:lnTo>
                    <a:lnTo>
                      <a:pt x="2091207" y="197065"/>
                    </a:lnTo>
                    <a:lnTo>
                      <a:pt x="2150262" y="203873"/>
                    </a:lnTo>
                    <a:lnTo>
                      <a:pt x="2252052" y="225577"/>
                    </a:lnTo>
                    <a:lnTo>
                      <a:pt x="2290089" y="236359"/>
                    </a:lnTo>
                    <a:lnTo>
                      <a:pt x="2351316" y="256260"/>
                    </a:lnTo>
                    <a:lnTo>
                      <a:pt x="2441727" y="290614"/>
                    </a:lnTo>
                    <a:lnTo>
                      <a:pt x="2490927" y="311289"/>
                    </a:lnTo>
                    <a:lnTo>
                      <a:pt x="2570365" y="347179"/>
                    </a:lnTo>
                    <a:lnTo>
                      <a:pt x="2656738" y="389191"/>
                    </a:lnTo>
                    <a:lnTo>
                      <a:pt x="2702572" y="412699"/>
                    </a:lnTo>
                  </a:path>
                </a:pathLst>
              </a:custGeom>
              <a:ln w="5460">
                <a:solidFill>
                  <a:srgbClr val="020303"/>
                </a:solidFill>
              </a:ln>
            </p:spPr>
            <p:txBody>
              <a:bodyPr wrap="square" lIns="0" tIns="0" rIns="0" bIns="0" rtlCol="0"/>
              <a:lstStyle/>
              <a:p>
                <a:endParaRPr/>
              </a:p>
            </p:txBody>
          </p:sp>
          <p:sp>
            <p:nvSpPr>
              <p:cNvPr id="39" name="bk object 53"/>
              <p:cNvSpPr/>
              <p:nvPr/>
            </p:nvSpPr>
            <p:spPr>
              <a:xfrm>
                <a:off x="2364372" y="2312335"/>
                <a:ext cx="1315557" cy="349456"/>
              </a:xfrm>
              <a:custGeom>
                <a:avLst/>
                <a:gdLst/>
                <a:ahLst/>
                <a:cxnLst/>
                <a:rect l="l" t="t" r="r" b="b"/>
                <a:pathLst>
                  <a:path w="1776729" h="467995">
                    <a:moveTo>
                      <a:pt x="0" y="0"/>
                    </a:moveTo>
                    <a:lnTo>
                      <a:pt x="74168" y="39814"/>
                    </a:lnTo>
                    <a:lnTo>
                      <a:pt x="253872" y="133057"/>
                    </a:lnTo>
                    <a:lnTo>
                      <a:pt x="331317" y="171551"/>
                    </a:lnTo>
                    <a:lnTo>
                      <a:pt x="464997" y="234696"/>
                    </a:lnTo>
                    <a:lnTo>
                      <a:pt x="575487" y="282562"/>
                    </a:lnTo>
                    <a:lnTo>
                      <a:pt x="638987" y="307721"/>
                    </a:lnTo>
                    <a:lnTo>
                      <a:pt x="677824" y="322249"/>
                    </a:lnTo>
                    <a:lnTo>
                      <a:pt x="749604" y="347065"/>
                    </a:lnTo>
                    <a:lnTo>
                      <a:pt x="807300" y="365582"/>
                    </a:lnTo>
                    <a:lnTo>
                      <a:pt x="913180" y="395846"/>
                    </a:lnTo>
                    <a:lnTo>
                      <a:pt x="1007935" y="418579"/>
                    </a:lnTo>
                    <a:lnTo>
                      <a:pt x="1065682" y="430301"/>
                    </a:lnTo>
                    <a:lnTo>
                      <a:pt x="1170889" y="447802"/>
                    </a:lnTo>
                    <a:lnTo>
                      <a:pt x="1265123" y="459613"/>
                    </a:lnTo>
                    <a:lnTo>
                      <a:pt x="1308849" y="463638"/>
                    </a:lnTo>
                    <a:lnTo>
                      <a:pt x="1370863" y="467080"/>
                    </a:lnTo>
                    <a:lnTo>
                      <a:pt x="1429131" y="467639"/>
                    </a:lnTo>
                    <a:lnTo>
                      <a:pt x="1456956" y="466674"/>
                    </a:lnTo>
                    <a:lnTo>
                      <a:pt x="1505089" y="462991"/>
                    </a:lnTo>
                    <a:lnTo>
                      <a:pt x="1562760" y="454469"/>
                    </a:lnTo>
                    <a:lnTo>
                      <a:pt x="1612988" y="442671"/>
                    </a:lnTo>
                    <a:lnTo>
                      <a:pt x="1662290" y="426415"/>
                    </a:lnTo>
                    <a:lnTo>
                      <a:pt x="1716354" y="402907"/>
                    </a:lnTo>
                    <a:lnTo>
                      <a:pt x="1776450" y="372783"/>
                    </a:lnTo>
                  </a:path>
                </a:pathLst>
              </a:custGeom>
              <a:ln w="5461">
                <a:solidFill>
                  <a:srgbClr val="020303"/>
                </a:solidFill>
              </a:ln>
            </p:spPr>
            <p:txBody>
              <a:bodyPr wrap="square" lIns="0" tIns="0" rIns="0" bIns="0" rtlCol="0"/>
              <a:lstStyle/>
              <a:p>
                <a:endParaRPr/>
              </a:p>
            </p:txBody>
          </p:sp>
          <p:sp>
            <p:nvSpPr>
              <p:cNvPr id="40" name="bk object 54"/>
              <p:cNvSpPr/>
              <p:nvPr/>
            </p:nvSpPr>
            <p:spPr>
              <a:xfrm>
                <a:off x="2366141" y="2243809"/>
                <a:ext cx="1110090" cy="295875"/>
              </a:xfrm>
              <a:custGeom>
                <a:avLst/>
                <a:gdLst/>
                <a:ahLst/>
                <a:cxnLst/>
                <a:rect l="l" t="t" r="r" b="b"/>
                <a:pathLst>
                  <a:path w="1499235" h="396239">
                    <a:moveTo>
                      <a:pt x="1495463" y="383908"/>
                    </a:moveTo>
                    <a:lnTo>
                      <a:pt x="1498904" y="383362"/>
                    </a:lnTo>
                    <a:lnTo>
                      <a:pt x="1466100" y="388010"/>
                    </a:lnTo>
                    <a:lnTo>
                      <a:pt x="1398803" y="394030"/>
                    </a:lnTo>
                    <a:lnTo>
                      <a:pt x="1330032" y="396176"/>
                    </a:lnTo>
                    <a:lnTo>
                      <a:pt x="1283855" y="395439"/>
                    </a:lnTo>
                    <a:lnTo>
                      <a:pt x="1253083" y="394055"/>
                    </a:lnTo>
                    <a:lnTo>
                      <a:pt x="1191958" y="389318"/>
                    </a:lnTo>
                    <a:lnTo>
                      <a:pt x="1124623" y="380720"/>
                    </a:lnTo>
                    <a:lnTo>
                      <a:pt x="1031836" y="362673"/>
                    </a:lnTo>
                    <a:lnTo>
                      <a:pt x="929741" y="336562"/>
                    </a:lnTo>
                    <a:lnTo>
                      <a:pt x="526033" y="208089"/>
                    </a:lnTo>
                    <a:lnTo>
                      <a:pt x="409117" y="165455"/>
                    </a:lnTo>
                    <a:lnTo>
                      <a:pt x="345757" y="141325"/>
                    </a:lnTo>
                    <a:lnTo>
                      <a:pt x="244335" y="101396"/>
                    </a:lnTo>
                    <a:lnTo>
                      <a:pt x="0" y="0"/>
                    </a:lnTo>
                  </a:path>
                </a:pathLst>
              </a:custGeom>
              <a:ln w="5461">
                <a:solidFill>
                  <a:srgbClr val="020303"/>
                </a:solidFill>
              </a:ln>
            </p:spPr>
            <p:txBody>
              <a:bodyPr wrap="square" lIns="0" tIns="0" rIns="0" bIns="0" rtlCol="0"/>
              <a:lstStyle/>
              <a:p>
                <a:endParaRPr/>
              </a:p>
            </p:txBody>
          </p:sp>
          <p:sp>
            <p:nvSpPr>
              <p:cNvPr id="41" name="bk object 55"/>
              <p:cNvSpPr/>
              <p:nvPr/>
            </p:nvSpPr>
            <p:spPr>
              <a:xfrm>
                <a:off x="4707727" y="2572089"/>
                <a:ext cx="870769" cy="106211"/>
              </a:xfrm>
              <a:custGeom>
                <a:avLst/>
                <a:gdLst/>
                <a:ahLst/>
                <a:cxnLst/>
                <a:rect l="l" t="t" r="r" b="b"/>
                <a:pathLst>
                  <a:path w="1176020" h="142239">
                    <a:moveTo>
                      <a:pt x="657225" y="0"/>
                    </a:moveTo>
                    <a:lnTo>
                      <a:pt x="602361" y="1689"/>
                    </a:lnTo>
                    <a:lnTo>
                      <a:pt x="559219" y="6946"/>
                    </a:lnTo>
                    <a:lnTo>
                      <a:pt x="504126" y="17360"/>
                    </a:lnTo>
                    <a:lnTo>
                      <a:pt x="462699" y="26860"/>
                    </a:lnTo>
                    <a:lnTo>
                      <a:pt x="367804" y="51447"/>
                    </a:lnTo>
                    <a:lnTo>
                      <a:pt x="203835" y="97523"/>
                    </a:lnTo>
                    <a:lnTo>
                      <a:pt x="125412" y="117982"/>
                    </a:lnTo>
                    <a:lnTo>
                      <a:pt x="68541" y="130771"/>
                    </a:lnTo>
                    <a:lnTo>
                      <a:pt x="41389" y="135737"/>
                    </a:lnTo>
                    <a:lnTo>
                      <a:pt x="0" y="141655"/>
                    </a:lnTo>
                    <a:lnTo>
                      <a:pt x="1142372" y="111733"/>
                    </a:lnTo>
                    <a:lnTo>
                      <a:pt x="1055941" y="83273"/>
                    </a:lnTo>
                    <a:lnTo>
                      <a:pt x="1004760" y="67462"/>
                    </a:lnTo>
                    <a:lnTo>
                      <a:pt x="919048" y="42532"/>
                    </a:lnTo>
                    <a:lnTo>
                      <a:pt x="825093" y="19215"/>
                    </a:lnTo>
                    <a:lnTo>
                      <a:pt x="780313" y="10706"/>
                    </a:lnTo>
                    <a:lnTo>
                      <a:pt x="717511" y="3263"/>
                    </a:lnTo>
                    <a:lnTo>
                      <a:pt x="657225" y="0"/>
                    </a:lnTo>
                    <a:close/>
                  </a:path>
                  <a:path w="1176020" h="142239">
                    <a:moveTo>
                      <a:pt x="1144270" y="111683"/>
                    </a:moveTo>
                    <a:lnTo>
                      <a:pt x="1142372" y="111733"/>
                    </a:lnTo>
                    <a:lnTo>
                      <a:pt x="1175893" y="122770"/>
                    </a:lnTo>
                    <a:lnTo>
                      <a:pt x="1144270" y="111683"/>
                    </a:lnTo>
                    <a:close/>
                  </a:path>
                </a:pathLst>
              </a:custGeom>
              <a:solidFill>
                <a:srgbClr val="00A650"/>
              </a:solidFill>
            </p:spPr>
            <p:txBody>
              <a:bodyPr wrap="square" lIns="0" tIns="0" rIns="0" bIns="0" rtlCol="0"/>
              <a:lstStyle/>
              <a:p>
                <a:endParaRPr/>
              </a:p>
            </p:txBody>
          </p:sp>
          <p:sp>
            <p:nvSpPr>
              <p:cNvPr id="42" name="bk object 56"/>
              <p:cNvSpPr/>
              <p:nvPr/>
            </p:nvSpPr>
            <p:spPr>
              <a:xfrm>
                <a:off x="4707727" y="2572089"/>
                <a:ext cx="870769" cy="106211"/>
              </a:xfrm>
              <a:custGeom>
                <a:avLst/>
                <a:gdLst/>
                <a:ahLst/>
                <a:cxnLst/>
                <a:rect l="l" t="t" r="r" b="b"/>
                <a:pathLst>
                  <a:path w="1176020" h="142239">
                    <a:moveTo>
                      <a:pt x="1175893" y="122770"/>
                    </a:moveTo>
                    <a:lnTo>
                      <a:pt x="1055941" y="83273"/>
                    </a:lnTo>
                    <a:lnTo>
                      <a:pt x="1004760" y="67462"/>
                    </a:lnTo>
                    <a:lnTo>
                      <a:pt x="919048" y="42532"/>
                    </a:lnTo>
                    <a:lnTo>
                      <a:pt x="825093" y="19215"/>
                    </a:lnTo>
                    <a:lnTo>
                      <a:pt x="780313" y="10706"/>
                    </a:lnTo>
                    <a:lnTo>
                      <a:pt x="717511" y="3263"/>
                    </a:lnTo>
                    <a:lnTo>
                      <a:pt x="657225" y="0"/>
                    </a:lnTo>
                    <a:lnTo>
                      <a:pt x="623506" y="317"/>
                    </a:lnTo>
                    <a:lnTo>
                      <a:pt x="559219" y="6946"/>
                    </a:lnTo>
                    <a:lnTo>
                      <a:pt x="504126" y="17360"/>
                    </a:lnTo>
                    <a:lnTo>
                      <a:pt x="462699" y="26860"/>
                    </a:lnTo>
                    <a:lnTo>
                      <a:pt x="367804" y="51447"/>
                    </a:lnTo>
                    <a:lnTo>
                      <a:pt x="203835" y="97523"/>
                    </a:lnTo>
                    <a:lnTo>
                      <a:pt x="125412" y="117982"/>
                    </a:lnTo>
                    <a:lnTo>
                      <a:pt x="68541" y="130771"/>
                    </a:lnTo>
                    <a:lnTo>
                      <a:pt x="41389" y="135737"/>
                    </a:lnTo>
                    <a:lnTo>
                      <a:pt x="0" y="141655"/>
                    </a:lnTo>
                    <a:lnTo>
                      <a:pt x="1144270" y="111683"/>
                    </a:lnTo>
                    <a:lnTo>
                      <a:pt x="1175893" y="122770"/>
                    </a:lnTo>
                    <a:close/>
                  </a:path>
                </a:pathLst>
              </a:custGeom>
              <a:ln w="5460">
                <a:solidFill>
                  <a:srgbClr val="020303"/>
                </a:solidFill>
              </a:ln>
            </p:spPr>
            <p:txBody>
              <a:bodyPr wrap="square" lIns="0" tIns="0" rIns="0" bIns="0" rtlCol="0"/>
              <a:lstStyle/>
              <a:p>
                <a:endParaRPr/>
              </a:p>
            </p:txBody>
          </p:sp>
          <p:sp>
            <p:nvSpPr>
              <p:cNvPr id="43" name="bk object 57"/>
              <p:cNvSpPr/>
              <p:nvPr/>
            </p:nvSpPr>
            <p:spPr>
              <a:xfrm>
                <a:off x="5481678" y="3005873"/>
                <a:ext cx="185250" cy="108583"/>
              </a:xfrm>
              <a:custGeom>
                <a:avLst/>
                <a:gdLst/>
                <a:ahLst/>
                <a:cxnLst/>
                <a:rect l="l" t="t" r="r" b="b"/>
                <a:pathLst>
                  <a:path w="250190" h="145414">
                    <a:moveTo>
                      <a:pt x="0" y="0"/>
                    </a:moveTo>
                    <a:lnTo>
                      <a:pt x="250101" y="145021"/>
                    </a:lnTo>
                  </a:path>
                </a:pathLst>
              </a:custGeom>
              <a:ln w="5461">
                <a:solidFill>
                  <a:srgbClr val="020303"/>
                </a:solidFill>
              </a:ln>
            </p:spPr>
            <p:txBody>
              <a:bodyPr wrap="square" lIns="0" tIns="0" rIns="0" bIns="0" rtlCol="0"/>
              <a:lstStyle/>
              <a:p>
                <a:endParaRPr/>
              </a:p>
            </p:txBody>
          </p:sp>
          <p:sp>
            <p:nvSpPr>
              <p:cNvPr id="46" name="bk object 65"/>
              <p:cNvSpPr/>
              <p:nvPr/>
            </p:nvSpPr>
            <p:spPr>
              <a:xfrm>
                <a:off x="4893879" y="2822654"/>
                <a:ext cx="145755" cy="77761"/>
              </a:xfrm>
              <a:custGeom>
                <a:avLst/>
                <a:gdLst/>
                <a:ahLst/>
                <a:cxnLst/>
                <a:rect l="l" t="t" r="r" b="b"/>
                <a:pathLst>
                  <a:path w="196850" h="104139">
                    <a:moveTo>
                      <a:pt x="84912" y="0"/>
                    </a:moveTo>
                    <a:lnTo>
                      <a:pt x="98806" y="31432"/>
                    </a:lnTo>
                    <a:lnTo>
                      <a:pt x="0" y="75018"/>
                    </a:lnTo>
                    <a:lnTo>
                      <a:pt x="12547" y="103619"/>
                    </a:lnTo>
                    <a:lnTo>
                      <a:pt x="111480" y="59982"/>
                    </a:lnTo>
                    <a:lnTo>
                      <a:pt x="151142" y="59982"/>
                    </a:lnTo>
                    <a:lnTo>
                      <a:pt x="196418" y="5283"/>
                    </a:lnTo>
                    <a:lnTo>
                      <a:pt x="84912" y="0"/>
                    </a:lnTo>
                    <a:close/>
                  </a:path>
                  <a:path w="196850" h="104139">
                    <a:moveTo>
                      <a:pt x="151142" y="59982"/>
                    </a:moveTo>
                    <a:lnTo>
                      <a:pt x="111480" y="59982"/>
                    </a:lnTo>
                    <a:lnTo>
                      <a:pt x="125209" y="91312"/>
                    </a:lnTo>
                    <a:lnTo>
                      <a:pt x="151142" y="59982"/>
                    </a:lnTo>
                    <a:close/>
                  </a:path>
                </a:pathLst>
              </a:custGeom>
              <a:solidFill>
                <a:srgbClr val="FFFFFF"/>
              </a:solidFill>
            </p:spPr>
            <p:txBody>
              <a:bodyPr wrap="square" lIns="0" tIns="0" rIns="0" bIns="0" rtlCol="0"/>
              <a:lstStyle/>
              <a:p>
                <a:endParaRPr/>
              </a:p>
            </p:txBody>
          </p:sp>
          <p:sp>
            <p:nvSpPr>
              <p:cNvPr id="47" name="bk object 66"/>
              <p:cNvSpPr/>
              <p:nvPr/>
            </p:nvSpPr>
            <p:spPr>
              <a:xfrm>
                <a:off x="4893879" y="2822654"/>
                <a:ext cx="145755" cy="77761"/>
              </a:xfrm>
              <a:custGeom>
                <a:avLst/>
                <a:gdLst/>
                <a:ahLst/>
                <a:cxnLst/>
                <a:rect l="l" t="t" r="r" b="b"/>
                <a:pathLst>
                  <a:path w="196850" h="104139">
                    <a:moveTo>
                      <a:pt x="196418" y="5283"/>
                    </a:moveTo>
                    <a:lnTo>
                      <a:pt x="84912" y="0"/>
                    </a:lnTo>
                    <a:lnTo>
                      <a:pt x="98806" y="31432"/>
                    </a:lnTo>
                    <a:lnTo>
                      <a:pt x="0" y="75018"/>
                    </a:lnTo>
                    <a:lnTo>
                      <a:pt x="12547" y="103619"/>
                    </a:lnTo>
                    <a:lnTo>
                      <a:pt x="111480" y="59982"/>
                    </a:lnTo>
                    <a:lnTo>
                      <a:pt x="125209" y="91312"/>
                    </a:lnTo>
                    <a:lnTo>
                      <a:pt x="196418" y="5283"/>
                    </a:lnTo>
                    <a:close/>
                  </a:path>
                </a:pathLst>
              </a:custGeom>
              <a:ln w="5461">
                <a:solidFill>
                  <a:srgbClr val="020303"/>
                </a:solidFill>
              </a:ln>
            </p:spPr>
            <p:txBody>
              <a:bodyPr wrap="square" lIns="0" tIns="0" rIns="0" bIns="0" rtlCol="0"/>
              <a:lstStyle/>
              <a:p>
                <a:endParaRPr/>
              </a:p>
            </p:txBody>
          </p:sp>
          <p:sp>
            <p:nvSpPr>
              <p:cNvPr id="48" name="bk object 67"/>
              <p:cNvSpPr/>
              <p:nvPr/>
            </p:nvSpPr>
            <p:spPr>
              <a:xfrm>
                <a:off x="3677161" y="2460756"/>
                <a:ext cx="444318" cy="11854"/>
              </a:xfrm>
              <a:custGeom>
                <a:avLst/>
                <a:gdLst/>
                <a:ahLst/>
                <a:cxnLst/>
                <a:rect l="l" t="t" r="r" b="b"/>
                <a:pathLst>
                  <a:path w="600075" h="15875">
                    <a:moveTo>
                      <a:pt x="0" y="15709"/>
                    </a:moveTo>
                    <a:lnTo>
                      <a:pt x="599998" y="0"/>
                    </a:lnTo>
                  </a:path>
                </a:pathLst>
              </a:custGeom>
              <a:ln w="6350">
                <a:solidFill>
                  <a:srgbClr val="020303"/>
                </a:solidFill>
              </a:ln>
            </p:spPr>
            <p:txBody>
              <a:bodyPr wrap="square" lIns="0" tIns="0" rIns="0" bIns="0" rtlCol="0"/>
              <a:lstStyle/>
              <a:p>
                <a:endParaRPr/>
              </a:p>
            </p:txBody>
          </p:sp>
          <p:sp>
            <p:nvSpPr>
              <p:cNvPr id="49" name="bk object 68"/>
              <p:cNvSpPr/>
              <p:nvPr/>
            </p:nvSpPr>
            <p:spPr>
              <a:xfrm>
                <a:off x="3476290" y="2493492"/>
                <a:ext cx="751814" cy="34613"/>
              </a:xfrm>
              <a:custGeom>
                <a:avLst/>
                <a:gdLst/>
                <a:ahLst/>
                <a:cxnLst/>
                <a:rect l="l" t="t" r="r" b="b"/>
                <a:pathLst>
                  <a:path w="1015364" h="46354">
                    <a:moveTo>
                      <a:pt x="976350" y="0"/>
                    </a:moveTo>
                    <a:lnTo>
                      <a:pt x="97967" y="24193"/>
                    </a:lnTo>
                    <a:lnTo>
                      <a:pt x="0" y="46253"/>
                    </a:lnTo>
                    <a:lnTo>
                      <a:pt x="1014882" y="19684"/>
                    </a:lnTo>
                    <a:lnTo>
                      <a:pt x="976350" y="0"/>
                    </a:lnTo>
                    <a:close/>
                  </a:path>
                </a:pathLst>
              </a:custGeom>
              <a:solidFill>
                <a:srgbClr val="00AEEF"/>
              </a:solidFill>
            </p:spPr>
            <p:txBody>
              <a:bodyPr wrap="square" lIns="0" tIns="0" rIns="0" bIns="0" rtlCol="0"/>
              <a:lstStyle/>
              <a:p>
                <a:endParaRPr/>
              </a:p>
            </p:txBody>
          </p:sp>
          <p:sp>
            <p:nvSpPr>
              <p:cNvPr id="50" name="bk object 69"/>
              <p:cNvSpPr/>
              <p:nvPr/>
            </p:nvSpPr>
            <p:spPr>
              <a:xfrm>
                <a:off x="3473439" y="2510624"/>
                <a:ext cx="751814" cy="19915"/>
              </a:xfrm>
              <a:custGeom>
                <a:avLst/>
                <a:gdLst/>
                <a:ahLst/>
                <a:cxnLst/>
                <a:rect l="l" t="t" r="r" b="b"/>
                <a:pathLst>
                  <a:path w="1015364" h="26670">
                    <a:moveTo>
                      <a:pt x="0" y="26581"/>
                    </a:moveTo>
                    <a:lnTo>
                      <a:pt x="1014882" y="0"/>
                    </a:lnTo>
                  </a:path>
                </a:pathLst>
              </a:custGeom>
              <a:ln w="5461">
                <a:solidFill>
                  <a:srgbClr val="020303"/>
                </a:solidFill>
              </a:ln>
            </p:spPr>
            <p:txBody>
              <a:bodyPr wrap="square" lIns="0" tIns="0" rIns="0" bIns="0" rtlCol="0"/>
              <a:lstStyle/>
              <a:p>
                <a:endParaRPr/>
              </a:p>
            </p:txBody>
          </p:sp>
          <p:sp>
            <p:nvSpPr>
              <p:cNvPr id="51" name="bk object 70"/>
              <p:cNvSpPr/>
              <p:nvPr/>
            </p:nvSpPr>
            <p:spPr>
              <a:xfrm>
                <a:off x="3545982" y="2495933"/>
                <a:ext cx="650726" cy="18492"/>
              </a:xfrm>
              <a:custGeom>
                <a:avLst/>
                <a:gdLst/>
                <a:ahLst/>
                <a:cxnLst/>
                <a:rect l="l" t="t" r="r" b="b"/>
                <a:pathLst>
                  <a:path w="878839" h="24764">
                    <a:moveTo>
                      <a:pt x="0" y="24193"/>
                    </a:moveTo>
                    <a:lnTo>
                      <a:pt x="878382" y="0"/>
                    </a:lnTo>
                  </a:path>
                </a:pathLst>
              </a:custGeom>
              <a:ln w="5460">
                <a:solidFill>
                  <a:srgbClr val="020303"/>
                </a:solidFill>
              </a:ln>
            </p:spPr>
            <p:txBody>
              <a:bodyPr wrap="square" lIns="0" tIns="0" rIns="0" bIns="0" rtlCol="0"/>
              <a:lstStyle/>
              <a:p>
                <a:endParaRPr/>
              </a:p>
            </p:txBody>
          </p:sp>
          <p:sp>
            <p:nvSpPr>
              <p:cNvPr id="52" name="bk object 71"/>
              <p:cNvSpPr/>
              <p:nvPr/>
            </p:nvSpPr>
            <p:spPr>
              <a:xfrm>
                <a:off x="3473438" y="2472489"/>
                <a:ext cx="204057" cy="58322"/>
              </a:xfrm>
              <a:custGeom>
                <a:avLst/>
                <a:gdLst/>
                <a:ahLst/>
                <a:cxnLst/>
                <a:rect l="l" t="t" r="r" b="b"/>
                <a:pathLst>
                  <a:path w="275589" h="78104">
                    <a:moveTo>
                      <a:pt x="0" y="77647"/>
                    </a:moveTo>
                    <a:lnTo>
                      <a:pt x="103009" y="55168"/>
                    </a:lnTo>
                    <a:lnTo>
                      <a:pt x="161505" y="38671"/>
                    </a:lnTo>
                    <a:lnTo>
                      <a:pt x="260210" y="5460"/>
                    </a:lnTo>
                    <a:lnTo>
                      <a:pt x="275145" y="0"/>
                    </a:lnTo>
                  </a:path>
                </a:pathLst>
              </a:custGeom>
              <a:ln w="5461">
                <a:solidFill>
                  <a:srgbClr val="020303"/>
                </a:solidFill>
              </a:ln>
            </p:spPr>
            <p:txBody>
              <a:bodyPr wrap="square" lIns="0" tIns="0" rIns="0" bIns="0" rtlCol="0"/>
              <a:lstStyle/>
              <a:p>
                <a:endParaRPr/>
              </a:p>
            </p:txBody>
          </p:sp>
          <p:sp>
            <p:nvSpPr>
              <p:cNvPr id="53" name="bk object 72"/>
              <p:cNvSpPr/>
              <p:nvPr/>
            </p:nvSpPr>
            <p:spPr>
              <a:xfrm>
                <a:off x="3677165" y="2410315"/>
                <a:ext cx="444318" cy="62589"/>
              </a:xfrm>
              <a:custGeom>
                <a:avLst/>
                <a:gdLst/>
                <a:ahLst/>
                <a:cxnLst/>
                <a:rect l="l" t="t" r="r" b="b"/>
                <a:pathLst>
                  <a:path w="600075" h="83820">
                    <a:moveTo>
                      <a:pt x="0" y="83261"/>
                    </a:moveTo>
                    <a:lnTo>
                      <a:pt x="118364" y="40690"/>
                    </a:lnTo>
                    <a:lnTo>
                      <a:pt x="161620" y="26441"/>
                    </a:lnTo>
                    <a:lnTo>
                      <a:pt x="204127" y="14503"/>
                    </a:lnTo>
                    <a:lnTo>
                      <a:pt x="255193" y="4178"/>
                    </a:lnTo>
                    <a:lnTo>
                      <a:pt x="301015" y="0"/>
                    </a:lnTo>
                    <a:lnTo>
                      <a:pt x="343611" y="482"/>
                    </a:lnTo>
                    <a:lnTo>
                      <a:pt x="401231" y="7492"/>
                    </a:lnTo>
                    <a:lnTo>
                      <a:pt x="459231" y="20256"/>
                    </a:lnTo>
                    <a:lnTo>
                      <a:pt x="517118" y="37274"/>
                    </a:lnTo>
                    <a:lnTo>
                      <a:pt x="548716" y="48183"/>
                    </a:lnTo>
                    <a:lnTo>
                      <a:pt x="599986" y="67551"/>
                    </a:lnTo>
                  </a:path>
                </a:pathLst>
              </a:custGeom>
              <a:ln w="5461">
                <a:solidFill>
                  <a:srgbClr val="020303"/>
                </a:solidFill>
              </a:ln>
            </p:spPr>
            <p:txBody>
              <a:bodyPr wrap="square" lIns="0" tIns="0" rIns="0" bIns="0" rtlCol="0"/>
              <a:lstStyle/>
              <a:p>
                <a:endParaRPr/>
              </a:p>
            </p:txBody>
          </p:sp>
          <p:sp>
            <p:nvSpPr>
              <p:cNvPr id="54" name="bk object 73"/>
              <p:cNvSpPr/>
              <p:nvPr/>
            </p:nvSpPr>
            <p:spPr>
              <a:xfrm>
                <a:off x="4121416" y="2460755"/>
                <a:ext cx="103909" cy="50261"/>
              </a:xfrm>
              <a:custGeom>
                <a:avLst/>
                <a:gdLst/>
                <a:ahLst/>
                <a:cxnLst/>
                <a:rect l="l" t="t" r="r" b="b"/>
                <a:pathLst>
                  <a:path w="140335" h="67310">
                    <a:moveTo>
                      <a:pt x="0" y="0"/>
                    </a:moveTo>
                    <a:lnTo>
                      <a:pt x="64274" y="28257"/>
                    </a:lnTo>
                    <a:lnTo>
                      <a:pt x="139763" y="66789"/>
                    </a:lnTo>
                  </a:path>
                </a:pathLst>
              </a:custGeom>
              <a:ln w="5461">
                <a:solidFill>
                  <a:srgbClr val="020303"/>
                </a:solidFill>
              </a:ln>
            </p:spPr>
            <p:txBody>
              <a:bodyPr wrap="square" lIns="0" tIns="0" rIns="0" bIns="0" rtlCol="0"/>
              <a:lstStyle/>
              <a:p>
                <a:endParaRPr/>
              </a:p>
            </p:txBody>
          </p:sp>
          <p:sp>
            <p:nvSpPr>
              <p:cNvPr id="59" name="bk object 80"/>
              <p:cNvSpPr/>
              <p:nvPr/>
            </p:nvSpPr>
            <p:spPr>
              <a:xfrm>
                <a:off x="4025466" y="2416143"/>
                <a:ext cx="203116" cy="204836"/>
              </a:xfrm>
              <a:prstGeom prst="rect">
                <a:avLst/>
              </a:prstGeom>
              <a:blipFill>
                <a:blip r:embed="rId7" cstate="print"/>
                <a:stretch>
                  <a:fillRect/>
                </a:stretch>
              </a:blipFill>
            </p:spPr>
            <p:txBody>
              <a:bodyPr wrap="square" lIns="0" tIns="0" rIns="0" bIns="0" rtlCol="0"/>
              <a:lstStyle/>
              <a:p>
                <a:endParaRPr/>
              </a:p>
            </p:txBody>
          </p:sp>
          <p:sp>
            <p:nvSpPr>
              <p:cNvPr id="60" name="bk object 82"/>
              <p:cNvSpPr/>
              <p:nvPr/>
            </p:nvSpPr>
            <p:spPr>
              <a:xfrm>
                <a:off x="4127564" y="2511390"/>
                <a:ext cx="164750" cy="163869"/>
              </a:xfrm>
              <a:prstGeom prst="rect">
                <a:avLst/>
              </a:prstGeom>
              <a:blipFill>
                <a:blip r:embed="rId8" cstate="print"/>
                <a:stretch>
                  <a:fillRect/>
                </a:stretch>
              </a:blipFill>
            </p:spPr>
            <p:txBody>
              <a:bodyPr wrap="square" lIns="0" tIns="0" rIns="0" bIns="0" rtlCol="0"/>
              <a:lstStyle/>
              <a:p>
                <a:endParaRPr/>
              </a:p>
            </p:txBody>
          </p:sp>
          <p:grpSp>
            <p:nvGrpSpPr>
              <p:cNvPr id="100" name="Group 99"/>
              <p:cNvGrpSpPr/>
              <p:nvPr/>
            </p:nvGrpSpPr>
            <p:grpSpPr>
              <a:xfrm>
                <a:off x="4077173" y="2472489"/>
                <a:ext cx="178607" cy="158505"/>
                <a:chOff x="3232966" y="6719215"/>
                <a:chExt cx="178607" cy="158505"/>
              </a:xfrm>
            </p:grpSpPr>
            <p:sp>
              <p:nvSpPr>
                <p:cNvPr id="101" name="bk object 83"/>
                <p:cNvSpPr/>
                <p:nvPr/>
              </p:nvSpPr>
              <p:spPr>
                <a:xfrm>
                  <a:off x="3325827" y="6802377"/>
                  <a:ext cx="85746" cy="75343"/>
                </a:xfrm>
                <a:custGeom>
                  <a:avLst/>
                  <a:gdLst/>
                  <a:ahLst/>
                  <a:cxnLst/>
                  <a:rect l="l" t="t" r="r" b="b"/>
                  <a:pathLst>
                    <a:path w="114935" h="110489">
                      <a:moveTo>
                        <a:pt x="9817" y="0"/>
                      </a:moveTo>
                      <a:lnTo>
                        <a:pt x="0" y="15455"/>
                      </a:lnTo>
                      <a:lnTo>
                        <a:pt x="91795" y="110375"/>
                      </a:lnTo>
                      <a:lnTo>
                        <a:pt x="114312" y="78892"/>
                      </a:lnTo>
                      <a:lnTo>
                        <a:pt x="9817" y="0"/>
                      </a:lnTo>
                      <a:close/>
                    </a:path>
                  </a:pathLst>
                </a:custGeom>
                <a:solidFill>
                  <a:srgbClr val="2E3092"/>
                </a:solidFill>
              </p:spPr>
              <p:txBody>
                <a:bodyPr wrap="square" lIns="0" tIns="0" rIns="0" bIns="0" rtlCol="0"/>
                <a:lstStyle/>
                <a:p>
                  <a:endParaRPr/>
                </a:p>
              </p:txBody>
            </p:sp>
            <p:sp>
              <p:nvSpPr>
                <p:cNvPr id="102" name="Oval 101"/>
                <p:cNvSpPr/>
                <p:nvPr/>
              </p:nvSpPr>
              <p:spPr>
                <a:xfrm>
                  <a:off x="3232966" y="6719215"/>
                  <a:ext cx="105523" cy="99600"/>
                </a:xfrm>
                <a:prstGeom prst="ellipse">
                  <a:avLst/>
                </a:prstGeom>
                <a:noFill/>
                <a:ln w="12700">
                  <a:solidFill>
                    <a:srgbClr val="2E309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grpSp>
        <p:grpSp>
          <p:nvGrpSpPr>
            <p:cNvPr id="104" name="Group 103"/>
            <p:cNvGrpSpPr/>
            <p:nvPr/>
          </p:nvGrpSpPr>
          <p:grpSpPr>
            <a:xfrm>
              <a:off x="1172342" y="111967"/>
              <a:ext cx="5817009" cy="2751799"/>
              <a:chOff x="317269" y="4283901"/>
              <a:chExt cx="5817009" cy="2872880"/>
            </a:xfrm>
          </p:grpSpPr>
          <p:grpSp>
            <p:nvGrpSpPr>
              <p:cNvPr id="105" name="Group 104"/>
              <p:cNvGrpSpPr/>
              <p:nvPr/>
            </p:nvGrpSpPr>
            <p:grpSpPr>
              <a:xfrm>
                <a:off x="317269" y="4283901"/>
                <a:ext cx="5817009" cy="1612270"/>
                <a:chOff x="317269" y="4609365"/>
                <a:chExt cx="5817009" cy="1286806"/>
              </a:xfrm>
            </p:grpSpPr>
            <p:sp>
              <p:nvSpPr>
                <p:cNvPr id="107" name="bk object 16"/>
                <p:cNvSpPr/>
                <p:nvPr/>
              </p:nvSpPr>
              <p:spPr>
                <a:xfrm>
                  <a:off x="5214626" y="5063331"/>
                  <a:ext cx="919622" cy="502930"/>
                </a:xfrm>
                <a:prstGeom prst="rect">
                  <a:avLst/>
                </a:prstGeom>
                <a:blipFill>
                  <a:blip r:embed="rId9" cstate="print"/>
                  <a:stretch>
                    <a:fillRect/>
                  </a:stretch>
                </a:blipFill>
              </p:spPr>
              <p:txBody>
                <a:bodyPr wrap="square" lIns="0" tIns="0" rIns="0" bIns="0" rtlCol="0"/>
                <a:lstStyle/>
                <a:p>
                  <a:endParaRPr/>
                </a:p>
              </p:txBody>
            </p:sp>
            <p:sp>
              <p:nvSpPr>
                <p:cNvPr id="108" name="Freeform 9"/>
                <p:cNvSpPr/>
                <p:nvPr/>
              </p:nvSpPr>
              <p:spPr>
                <a:xfrm>
                  <a:off x="4727577" y="5346791"/>
                  <a:ext cx="989659" cy="522726"/>
                </a:xfrm>
                <a:custGeom>
                  <a:avLst/>
                  <a:gdLst>
                    <a:gd name="connsiteX0" fmla="*/ 0 w 989659"/>
                    <a:gd name="connsiteY0" fmla="*/ 97837 h 519289"/>
                    <a:gd name="connsiteX1" fmla="*/ 79022 w 989659"/>
                    <a:gd name="connsiteY1" fmla="*/ 90311 h 519289"/>
                    <a:gd name="connsiteX2" fmla="*/ 161807 w 989659"/>
                    <a:gd name="connsiteY2" fmla="*/ 82786 h 519289"/>
                    <a:gd name="connsiteX3" fmla="*/ 267170 w 989659"/>
                    <a:gd name="connsiteY3" fmla="*/ 67734 h 519289"/>
                    <a:gd name="connsiteX4" fmla="*/ 334903 w 989659"/>
                    <a:gd name="connsiteY4" fmla="*/ 56445 h 519289"/>
                    <a:gd name="connsiteX5" fmla="*/ 447792 w 989659"/>
                    <a:gd name="connsiteY5" fmla="*/ 33867 h 519289"/>
                    <a:gd name="connsiteX6" fmla="*/ 515525 w 989659"/>
                    <a:gd name="connsiteY6" fmla="*/ 0 h 519289"/>
                    <a:gd name="connsiteX7" fmla="*/ 989659 w 989659"/>
                    <a:gd name="connsiteY7" fmla="*/ 210726 h 519289"/>
                    <a:gd name="connsiteX8" fmla="*/ 142992 w 989659"/>
                    <a:gd name="connsiteY8" fmla="*/ 519289 h 519289"/>
                    <a:gd name="connsiteX9" fmla="*/ 0 w 989659"/>
                    <a:gd name="connsiteY9" fmla="*/ 97837 h 519289"/>
                    <a:gd name="connsiteX0" fmla="*/ 0 w 989659"/>
                    <a:gd name="connsiteY0" fmla="*/ 97837 h 519289"/>
                    <a:gd name="connsiteX1" fmla="*/ 79022 w 989659"/>
                    <a:gd name="connsiteY1" fmla="*/ 90311 h 519289"/>
                    <a:gd name="connsiteX2" fmla="*/ 161807 w 989659"/>
                    <a:gd name="connsiteY2" fmla="*/ 82786 h 519289"/>
                    <a:gd name="connsiteX3" fmla="*/ 267170 w 989659"/>
                    <a:gd name="connsiteY3" fmla="*/ 67734 h 519289"/>
                    <a:gd name="connsiteX4" fmla="*/ 334903 w 989659"/>
                    <a:gd name="connsiteY4" fmla="*/ 56445 h 519289"/>
                    <a:gd name="connsiteX5" fmla="*/ 392087 w 989659"/>
                    <a:gd name="connsiteY5" fmla="*/ 41259 h 519289"/>
                    <a:gd name="connsiteX6" fmla="*/ 447792 w 989659"/>
                    <a:gd name="connsiteY6" fmla="*/ 33867 h 519289"/>
                    <a:gd name="connsiteX7" fmla="*/ 515525 w 989659"/>
                    <a:gd name="connsiteY7" fmla="*/ 0 h 519289"/>
                    <a:gd name="connsiteX8" fmla="*/ 989659 w 989659"/>
                    <a:gd name="connsiteY8" fmla="*/ 210726 h 519289"/>
                    <a:gd name="connsiteX9" fmla="*/ 142992 w 989659"/>
                    <a:gd name="connsiteY9" fmla="*/ 519289 h 519289"/>
                    <a:gd name="connsiteX10" fmla="*/ 0 w 989659"/>
                    <a:gd name="connsiteY10" fmla="*/ 97837 h 519289"/>
                    <a:gd name="connsiteX0" fmla="*/ 0 w 989659"/>
                    <a:gd name="connsiteY0" fmla="*/ 97837 h 519289"/>
                    <a:gd name="connsiteX1" fmla="*/ 79022 w 989659"/>
                    <a:gd name="connsiteY1" fmla="*/ 90311 h 519289"/>
                    <a:gd name="connsiteX2" fmla="*/ 161807 w 989659"/>
                    <a:gd name="connsiteY2" fmla="*/ 82786 h 519289"/>
                    <a:gd name="connsiteX3" fmla="*/ 267170 w 989659"/>
                    <a:gd name="connsiteY3" fmla="*/ 67734 h 519289"/>
                    <a:gd name="connsiteX4" fmla="*/ 334903 w 989659"/>
                    <a:gd name="connsiteY4" fmla="*/ 56445 h 519289"/>
                    <a:gd name="connsiteX5" fmla="*/ 392087 w 989659"/>
                    <a:gd name="connsiteY5" fmla="*/ 41259 h 519289"/>
                    <a:gd name="connsiteX6" fmla="*/ 447792 w 989659"/>
                    <a:gd name="connsiteY6" fmla="*/ 33867 h 519289"/>
                    <a:gd name="connsiteX7" fmla="*/ 476451 w 989659"/>
                    <a:gd name="connsiteY7" fmla="*/ 14044 h 519289"/>
                    <a:gd name="connsiteX8" fmla="*/ 515525 w 989659"/>
                    <a:gd name="connsiteY8" fmla="*/ 0 h 519289"/>
                    <a:gd name="connsiteX9" fmla="*/ 989659 w 989659"/>
                    <a:gd name="connsiteY9" fmla="*/ 210726 h 519289"/>
                    <a:gd name="connsiteX10" fmla="*/ 142992 w 989659"/>
                    <a:gd name="connsiteY10" fmla="*/ 519289 h 519289"/>
                    <a:gd name="connsiteX11" fmla="*/ 0 w 989659"/>
                    <a:gd name="connsiteY11" fmla="*/ 97837 h 519289"/>
                    <a:gd name="connsiteX0" fmla="*/ 0 w 989659"/>
                    <a:gd name="connsiteY0" fmla="*/ 97837 h 519289"/>
                    <a:gd name="connsiteX1" fmla="*/ 79022 w 989659"/>
                    <a:gd name="connsiteY1" fmla="*/ 90311 h 519289"/>
                    <a:gd name="connsiteX2" fmla="*/ 161807 w 989659"/>
                    <a:gd name="connsiteY2" fmla="*/ 82786 h 519289"/>
                    <a:gd name="connsiteX3" fmla="*/ 212473 w 989659"/>
                    <a:gd name="connsiteY3" fmla="*/ 68473 h 519289"/>
                    <a:gd name="connsiteX4" fmla="*/ 267170 w 989659"/>
                    <a:gd name="connsiteY4" fmla="*/ 67734 h 519289"/>
                    <a:gd name="connsiteX5" fmla="*/ 334903 w 989659"/>
                    <a:gd name="connsiteY5" fmla="*/ 56445 h 519289"/>
                    <a:gd name="connsiteX6" fmla="*/ 392087 w 989659"/>
                    <a:gd name="connsiteY6" fmla="*/ 41259 h 519289"/>
                    <a:gd name="connsiteX7" fmla="*/ 447792 w 989659"/>
                    <a:gd name="connsiteY7" fmla="*/ 33867 h 519289"/>
                    <a:gd name="connsiteX8" fmla="*/ 476451 w 989659"/>
                    <a:gd name="connsiteY8" fmla="*/ 14044 h 519289"/>
                    <a:gd name="connsiteX9" fmla="*/ 515525 w 989659"/>
                    <a:gd name="connsiteY9" fmla="*/ 0 h 519289"/>
                    <a:gd name="connsiteX10" fmla="*/ 989659 w 989659"/>
                    <a:gd name="connsiteY10" fmla="*/ 210726 h 519289"/>
                    <a:gd name="connsiteX11" fmla="*/ 142992 w 989659"/>
                    <a:gd name="connsiteY11" fmla="*/ 519289 h 519289"/>
                    <a:gd name="connsiteX12" fmla="*/ 0 w 989659"/>
                    <a:gd name="connsiteY12" fmla="*/ 97837 h 519289"/>
                    <a:gd name="connsiteX0" fmla="*/ 0 w 989659"/>
                    <a:gd name="connsiteY0" fmla="*/ 97837 h 519289"/>
                    <a:gd name="connsiteX1" fmla="*/ 79022 w 989659"/>
                    <a:gd name="connsiteY1" fmla="*/ 90311 h 519289"/>
                    <a:gd name="connsiteX2" fmla="*/ 114501 w 989659"/>
                    <a:gd name="connsiteY2" fmla="*/ 84801 h 519289"/>
                    <a:gd name="connsiteX3" fmla="*/ 161807 w 989659"/>
                    <a:gd name="connsiteY3" fmla="*/ 82786 h 519289"/>
                    <a:gd name="connsiteX4" fmla="*/ 212473 w 989659"/>
                    <a:gd name="connsiteY4" fmla="*/ 68473 h 519289"/>
                    <a:gd name="connsiteX5" fmla="*/ 267170 w 989659"/>
                    <a:gd name="connsiteY5" fmla="*/ 67734 h 519289"/>
                    <a:gd name="connsiteX6" fmla="*/ 334903 w 989659"/>
                    <a:gd name="connsiteY6" fmla="*/ 56445 h 519289"/>
                    <a:gd name="connsiteX7" fmla="*/ 392087 w 989659"/>
                    <a:gd name="connsiteY7" fmla="*/ 41259 h 519289"/>
                    <a:gd name="connsiteX8" fmla="*/ 447792 w 989659"/>
                    <a:gd name="connsiteY8" fmla="*/ 33867 h 519289"/>
                    <a:gd name="connsiteX9" fmla="*/ 476451 w 989659"/>
                    <a:gd name="connsiteY9" fmla="*/ 14044 h 519289"/>
                    <a:gd name="connsiteX10" fmla="*/ 515525 w 989659"/>
                    <a:gd name="connsiteY10" fmla="*/ 0 h 519289"/>
                    <a:gd name="connsiteX11" fmla="*/ 989659 w 989659"/>
                    <a:gd name="connsiteY11" fmla="*/ 210726 h 519289"/>
                    <a:gd name="connsiteX12" fmla="*/ 142992 w 989659"/>
                    <a:gd name="connsiteY12" fmla="*/ 519289 h 519289"/>
                    <a:gd name="connsiteX13" fmla="*/ 0 w 989659"/>
                    <a:gd name="connsiteY13" fmla="*/ 97837 h 519289"/>
                    <a:gd name="connsiteX0" fmla="*/ 0 w 989659"/>
                    <a:gd name="connsiteY0" fmla="*/ 97837 h 519289"/>
                    <a:gd name="connsiteX1" fmla="*/ 79022 w 989659"/>
                    <a:gd name="connsiteY1" fmla="*/ 90311 h 519289"/>
                    <a:gd name="connsiteX2" fmla="*/ 114501 w 989659"/>
                    <a:gd name="connsiteY2" fmla="*/ 84801 h 519289"/>
                    <a:gd name="connsiteX3" fmla="*/ 161807 w 989659"/>
                    <a:gd name="connsiteY3" fmla="*/ 82786 h 519289"/>
                    <a:gd name="connsiteX4" fmla="*/ 217916 w 989659"/>
                    <a:gd name="connsiteY4" fmla="*/ 79358 h 519289"/>
                    <a:gd name="connsiteX5" fmla="*/ 267170 w 989659"/>
                    <a:gd name="connsiteY5" fmla="*/ 67734 h 519289"/>
                    <a:gd name="connsiteX6" fmla="*/ 334903 w 989659"/>
                    <a:gd name="connsiteY6" fmla="*/ 56445 h 519289"/>
                    <a:gd name="connsiteX7" fmla="*/ 392087 w 989659"/>
                    <a:gd name="connsiteY7" fmla="*/ 41259 h 519289"/>
                    <a:gd name="connsiteX8" fmla="*/ 447792 w 989659"/>
                    <a:gd name="connsiteY8" fmla="*/ 33867 h 519289"/>
                    <a:gd name="connsiteX9" fmla="*/ 476451 w 989659"/>
                    <a:gd name="connsiteY9" fmla="*/ 14044 h 519289"/>
                    <a:gd name="connsiteX10" fmla="*/ 515525 w 989659"/>
                    <a:gd name="connsiteY10" fmla="*/ 0 h 519289"/>
                    <a:gd name="connsiteX11" fmla="*/ 989659 w 989659"/>
                    <a:gd name="connsiteY11" fmla="*/ 210726 h 519289"/>
                    <a:gd name="connsiteX12" fmla="*/ 142992 w 989659"/>
                    <a:gd name="connsiteY12" fmla="*/ 519289 h 519289"/>
                    <a:gd name="connsiteX13" fmla="*/ 0 w 989659"/>
                    <a:gd name="connsiteY13" fmla="*/ 97837 h 519289"/>
                    <a:gd name="connsiteX0" fmla="*/ 0 w 989659"/>
                    <a:gd name="connsiteY0" fmla="*/ 97837 h 519289"/>
                    <a:gd name="connsiteX1" fmla="*/ 79022 w 989659"/>
                    <a:gd name="connsiteY1" fmla="*/ 90311 h 519289"/>
                    <a:gd name="connsiteX2" fmla="*/ 114501 w 989659"/>
                    <a:gd name="connsiteY2" fmla="*/ 84801 h 519289"/>
                    <a:gd name="connsiteX3" fmla="*/ 161807 w 989659"/>
                    <a:gd name="connsiteY3" fmla="*/ 82786 h 519289"/>
                    <a:gd name="connsiteX4" fmla="*/ 195262 w 989659"/>
                    <a:gd name="connsiteY4" fmla="*/ 83477 h 519289"/>
                    <a:gd name="connsiteX5" fmla="*/ 267170 w 989659"/>
                    <a:gd name="connsiteY5" fmla="*/ 67734 h 519289"/>
                    <a:gd name="connsiteX6" fmla="*/ 334903 w 989659"/>
                    <a:gd name="connsiteY6" fmla="*/ 56445 h 519289"/>
                    <a:gd name="connsiteX7" fmla="*/ 392087 w 989659"/>
                    <a:gd name="connsiteY7" fmla="*/ 41259 h 519289"/>
                    <a:gd name="connsiteX8" fmla="*/ 447792 w 989659"/>
                    <a:gd name="connsiteY8" fmla="*/ 33867 h 519289"/>
                    <a:gd name="connsiteX9" fmla="*/ 476451 w 989659"/>
                    <a:gd name="connsiteY9" fmla="*/ 14044 h 519289"/>
                    <a:gd name="connsiteX10" fmla="*/ 515525 w 989659"/>
                    <a:gd name="connsiteY10" fmla="*/ 0 h 519289"/>
                    <a:gd name="connsiteX11" fmla="*/ 989659 w 989659"/>
                    <a:gd name="connsiteY11" fmla="*/ 210726 h 519289"/>
                    <a:gd name="connsiteX12" fmla="*/ 142992 w 989659"/>
                    <a:gd name="connsiteY12" fmla="*/ 519289 h 519289"/>
                    <a:gd name="connsiteX13" fmla="*/ 0 w 989659"/>
                    <a:gd name="connsiteY13" fmla="*/ 97837 h 519289"/>
                    <a:gd name="connsiteX0" fmla="*/ 0 w 989659"/>
                    <a:gd name="connsiteY0" fmla="*/ 97837 h 519289"/>
                    <a:gd name="connsiteX1" fmla="*/ 79022 w 989659"/>
                    <a:gd name="connsiteY1" fmla="*/ 90311 h 519289"/>
                    <a:gd name="connsiteX2" fmla="*/ 114501 w 989659"/>
                    <a:gd name="connsiteY2" fmla="*/ 84801 h 519289"/>
                    <a:gd name="connsiteX3" fmla="*/ 161807 w 989659"/>
                    <a:gd name="connsiteY3" fmla="*/ 82786 h 519289"/>
                    <a:gd name="connsiteX4" fmla="*/ 209678 w 989659"/>
                    <a:gd name="connsiteY4" fmla="*/ 79358 h 519289"/>
                    <a:gd name="connsiteX5" fmla="*/ 267170 w 989659"/>
                    <a:gd name="connsiteY5" fmla="*/ 67734 h 519289"/>
                    <a:gd name="connsiteX6" fmla="*/ 334903 w 989659"/>
                    <a:gd name="connsiteY6" fmla="*/ 56445 h 519289"/>
                    <a:gd name="connsiteX7" fmla="*/ 392087 w 989659"/>
                    <a:gd name="connsiteY7" fmla="*/ 41259 h 519289"/>
                    <a:gd name="connsiteX8" fmla="*/ 447792 w 989659"/>
                    <a:gd name="connsiteY8" fmla="*/ 33867 h 519289"/>
                    <a:gd name="connsiteX9" fmla="*/ 476451 w 989659"/>
                    <a:gd name="connsiteY9" fmla="*/ 14044 h 519289"/>
                    <a:gd name="connsiteX10" fmla="*/ 515525 w 989659"/>
                    <a:gd name="connsiteY10" fmla="*/ 0 h 519289"/>
                    <a:gd name="connsiteX11" fmla="*/ 989659 w 989659"/>
                    <a:gd name="connsiteY11" fmla="*/ 210726 h 519289"/>
                    <a:gd name="connsiteX12" fmla="*/ 142992 w 989659"/>
                    <a:gd name="connsiteY12" fmla="*/ 519289 h 519289"/>
                    <a:gd name="connsiteX13" fmla="*/ 0 w 989659"/>
                    <a:gd name="connsiteY13" fmla="*/ 97837 h 519289"/>
                    <a:gd name="connsiteX0" fmla="*/ 0 w 989659"/>
                    <a:gd name="connsiteY0" fmla="*/ 97837 h 519289"/>
                    <a:gd name="connsiteX1" fmla="*/ 79022 w 989659"/>
                    <a:gd name="connsiteY1" fmla="*/ 90311 h 519289"/>
                    <a:gd name="connsiteX2" fmla="*/ 114501 w 989659"/>
                    <a:gd name="connsiteY2" fmla="*/ 84801 h 519289"/>
                    <a:gd name="connsiteX3" fmla="*/ 161807 w 989659"/>
                    <a:gd name="connsiteY3" fmla="*/ 82786 h 519289"/>
                    <a:gd name="connsiteX4" fmla="*/ 209678 w 989659"/>
                    <a:gd name="connsiteY4" fmla="*/ 79358 h 519289"/>
                    <a:gd name="connsiteX5" fmla="*/ 267170 w 989659"/>
                    <a:gd name="connsiteY5" fmla="*/ 67734 h 519289"/>
                    <a:gd name="connsiteX6" fmla="*/ 334903 w 989659"/>
                    <a:gd name="connsiteY6" fmla="*/ 56445 h 519289"/>
                    <a:gd name="connsiteX7" fmla="*/ 363990 w 989659"/>
                    <a:gd name="connsiteY7" fmla="*/ 48614 h 519289"/>
                    <a:gd name="connsiteX8" fmla="*/ 392087 w 989659"/>
                    <a:gd name="connsiteY8" fmla="*/ 41259 h 519289"/>
                    <a:gd name="connsiteX9" fmla="*/ 447792 w 989659"/>
                    <a:gd name="connsiteY9" fmla="*/ 33867 h 519289"/>
                    <a:gd name="connsiteX10" fmla="*/ 476451 w 989659"/>
                    <a:gd name="connsiteY10" fmla="*/ 14044 h 519289"/>
                    <a:gd name="connsiteX11" fmla="*/ 515525 w 989659"/>
                    <a:gd name="connsiteY11" fmla="*/ 0 h 519289"/>
                    <a:gd name="connsiteX12" fmla="*/ 989659 w 989659"/>
                    <a:gd name="connsiteY12" fmla="*/ 210726 h 519289"/>
                    <a:gd name="connsiteX13" fmla="*/ 142992 w 989659"/>
                    <a:gd name="connsiteY13" fmla="*/ 519289 h 519289"/>
                    <a:gd name="connsiteX14" fmla="*/ 0 w 989659"/>
                    <a:gd name="connsiteY14" fmla="*/ 97837 h 519289"/>
                    <a:gd name="connsiteX0" fmla="*/ 0 w 989659"/>
                    <a:gd name="connsiteY0" fmla="*/ 97837 h 519289"/>
                    <a:gd name="connsiteX1" fmla="*/ 79022 w 989659"/>
                    <a:gd name="connsiteY1" fmla="*/ 90311 h 519289"/>
                    <a:gd name="connsiteX2" fmla="*/ 114501 w 989659"/>
                    <a:gd name="connsiteY2" fmla="*/ 84801 h 519289"/>
                    <a:gd name="connsiteX3" fmla="*/ 161807 w 989659"/>
                    <a:gd name="connsiteY3" fmla="*/ 82786 h 519289"/>
                    <a:gd name="connsiteX4" fmla="*/ 209678 w 989659"/>
                    <a:gd name="connsiteY4" fmla="*/ 79358 h 519289"/>
                    <a:gd name="connsiteX5" fmla="*/ 267170 w 989659"/>
                    <a:gd name="connsiteY5" fmla="*/ 67734 h 519289"/>
                    <a:gd name="connsiteX6" fmla="*/ 302206 w 989659"/>
                    <a:gd name="connsiteY6" fmla="*/ 60971 h 519289"/>
                    <a:gd name="connsiteX7" fmla="*/ 334903 w 989659"/>
                    <a:gd name="connsiteY7" fmla="*/ 56445 h 519289"/>
                    <a:gd name="connsiteX8" fmla="*/ 363990 w 989659"/>
                    <a:gd name="connsiteY8" fmla="*/ 48614 h 519289"/>
                    <a:gd name="connsiteX9" fmla="*/ 392087 w 989659"/>
                    <a:gd name="connsiteY9" fmla="*/ 41259 h 519289"/>
                    <a:gd name="connsiteX10" fmla="*/ 447792 w 989659"/>
                    <a:gd name="connsiteY10" fmla="*/ 33867 h 519289"/>
                    <a:gd name="connsiteX11" fmla="*/ 476451 w 989659"/>
                    <a:gd name="connsiteY11" fmla="*/ 14044 h 519289"/>
                    <a:gd name="connsiteX12" fmla="*/ 515525 w 989659"/>
                    <a:gd name="connsiteY12" fmla="*/ 0 h 519289"/>
                    <a:gd name="connsiteX13" fmla="*/ 989659 w 989659"/>
                    <a:gd name="connsiteY13" fmla="*/ 210726 h 519289"/>
                    <a:gd name="connsiteX14" fmla="*/ 142992 w 989659"/>
                    <a:gd name="connsiteY14" fmla="*/ 519289 h 519289"/>
                    <a:gd name="connsiteX15" fmla="*/ 0 w 989659"/>
                    <a:gd name="connsiteY15" fmla="*/ 97837 h 519289"/>
                    <a:gd name="connsiteX0" fmla="*/ 0 w 989659"/>
                    <a:gd name="connsiteY0" fmla="*/ 97837 h 519289"/>
                    <a:gd name="connsiteX1" fmla="*/ 79022 w 989659"/>
                    <a:gd name="connsiteY1" fmla="*/ 90311 h 519289"/>
                    <a:gd name="connsiteX2" fmla="*/ 114501 w 989659"/>
                    <a:gd name="connsiteY2" fmla="*/ 84801 h 519289"/>
                    <a:gd name="connsiteX3" fmla="*/ 161807 w 989659"/>
                    <a:gd name="connsiteY3" fmla="*/ 82786 h 519289"/>
                    <a:gd name="connsiteX4" fmla="*/ 209678 w 989659"/>
                    <a:gd name="connsiteY4" fmla="*/ 79358 h 519289"/>
                    <a:gd name="connsiteX5" fmla="*/ 267170 w 989659"/>
                    <a:gd name="connsiteY5" fmla="*/ 67734 h 519289"/>
                    <a:gd name="connsiteX6" fmla="*/ 302206 w 989659"/>
                    <a:gd name="connsiteY6" fmla="*/ 60971 h 519289"/>
                    <a:gd name="connsiteX7" fmla="*/ 334903 w 989659"/>
                    <a:gd name="connsiteY7" fmla="*/ 56445 h 519289"/>
                    <a:gd name="connsiteX8" fmla="*/ 363990 w 989659"/>
                    <a:gd name="connsiteY8" fmla="*/ 48614 h 519289"/>
                    <a:gd name="connsiteX9" fmla="*/ 392087 w 989659"/>
                    <a:gd name="connsiteY9" fmla="*/ 41259 h 519289"/>
                    <a:gd name="connsiteX10" fmla="*/ 447792 w 989659"/>
                    <a:gd name="connsiteY10" fmla="*/ 33867 h 519289"/>
                    <a:gd name="connsiteX11" fmla="*/ 476451 w 989659"/>
                    <a:gd name="connsiteY11" fmla="*/ 14044 h 519289"/>
                    <a:gd name="connsiteX12" fmla="*/ 515525 w 989659"/>
                    <a:gd name="connsiteY12" fmla="*/ 0 h 519289"/>
                    <a:gd name="connsiteX13" fmla="*/ 989659 w 989659"/>
                    <a:gd name="connsiteY13" fmla="*/ 210726 h 519289"/>
                    <a:gd name="connsiteX14" fmla="*/ 142992 w 989659"/>
                    <a:gd name="connsiteY14" fmla="*/ 519289 h 519289"/>
                    <a:gd name="connsiteX15" fmla="*/ 0 w 989659"/>
                    <a:gd name="connsiteY15" fmla="*/ 97837 h 519289"/>
                    <a:gd name="connsiteX0" fmla="*/ 0 w 989659"/>
                    <a:gd name="connsiteY0" fmla="*/ 97837 h 519289"/>
                    <a:gd name="connsiteX1" fmla="*/ 79022 w 989659"/>
                    <a:gd name="connsiteY1" fmla="*/ 90311 h 519289"/>
                    <a:gd name="connsiteX2" fmla="*/ 114501 w 989659"/>
                    <a:gd name="connsiteY2" fmla="*/ 84801 h 519289"/>
                    <a:gd name="connsiteX3" fmla="*/ 161807 w 989659"/>
                    <a:gd name="connsiteY3" fmla="*/ 82786 h 519289"/>
                    <a:gd name="connsiteX4" fmla="*/ 209678 w 989659"/>
                    <a:gd name="connsiteY4" fmla="*/ 79358 h 519289"/>
                    <a:gd name="connsiteX5" fmla="*/ 267170 w 989659"/>
                    <a:gd name="connsiteY5" fmla="*/ 67734 h 519289"/>
                    <a:gd name="connsiteX6" fmla="*/ 302206 w 989659"/>
                    <a:gd name="connsiteY6" fmla="*/ 60971 h 519289"/>
                    <a:gd name="connsiteX7" fmla="*/ 334903 w 989659"/>
                    <a:gd name="connsiteY7" fmla="*/ 56445 h 519289"/>
                    <a:gd name="connsiteX8" fmla="*/ 363990 w 989659"/>
                    <a:gd name="connsiteY8" fmla="*/ 48614 h 519289"/>
                    <a:gd name="connsiteX9" fmla="*/ 392087 w 989659"/>
                    <a:gd name="connsiteY9" fmla="*/ 41259 h 519289"/>
                    <a:gd name="connsiteX10" fmla="*/ 443673 w 989659"/>
                    <a:gd name="connsiteY10" fmla="*/ 27689 h 519289"/>
                    <a:gd name="connsiteX11" fmla="*/ 476451 w 989659"/>
                    <a:gd name="connsiteY11" fmla="*/ 14044 h 519289"/>
                    <a:gd name="connsiteX12" fmla="*/ 515525 w 989659"/>
                    <a:gd name="connsiteY12" fmla="*/ 0 h 519289"/>
                    <a:gd name="connsiteX13" fmla="*/ 989659 w 989659"/>
                    <a:gd name="connsiteY13" fmla="*/ 210726 h 519289"/>
                    <a:gd name="connsiteX14" fmla="*/ 142992 w 989659"/>
                    <a:gd name="connsiteY14" fmla="*/ 519289 h 519289"/>
                    <a:gd name="connsiteX15" fmla="*/ 0 w 989659"/>
                    <a:gd name="connsiteY15" fmla="*/ 97837 h 519289"/>
                    <a:gd name="connsiteX0" fmla="*/ 0 w 989659"/>
                    <a:gd name="connsiteY0" fmla="*/ 97837 h 519289"/>
                    <a:gd name="connsiteX1" fmla="*/ 79022 w 989659"/>
                    <a:gd name="connsiteY1" fmla="*/ 90311 h 519289"/>
                    <a:gd name="connsiteX2" fmla="*/ 114501 w 989659"/>
                    <a:gd name="connsiteY2" fmla="*/ 84801 h 519289"/>
                    <a:gd name="connsiteX3" fmla="*/ 161807 w 989659"/>
                    <a:gd name="connsiteY3" fmla="*/ 82786 h 519289"/>
                    <a:gd name="connsiteX4" fmla="*/ 209678 w 989659"/>
                    <a:gd name="connsiteY4" fmla="*/ 79358 h 519289"/>
                    <a:gd name="connsiteX5" fmla="*/ 246215 w 989659"/>
                    <a:gd name="connsiteY5" fmla="*/ 67734 h 519289"/>
                    <a:gd name="connsiteX6" fmla="*/ 302206 w 989659"/>
                    <a:gd name="connsiteY6" fmla="*/ 60971 h 519289"/>
                    <a:gd name="connsiteX7" fmla="*/ 334903 w 989659"/>
                    <a:gd name="connsiteY7" fmla="*/ 56445 h 519289"/>
                    <a:gd name="connsiteX8" fmla="*/ 363990 w 989659"/>
                    <a:gd name="connsiteY8" fmla="*/ 48614 h 519289"/>
                    <a:gd name="connsiteX9" fmla="*/ 392087 w 989659"/>
                    <a:gd name="connsiteY9" fmla="*/ 41259 h 519289"/>
                    <a:gd name="connsiteX10" fmla="*/ 443673 w 989659"/>
                    <a:gd name="connsiteY10" fmla="*/ 27689 h 519289"/>
                    <a:gd name="connsiteX11" fmla="*/ 476451 w 989659"/>
                    <a:gd name="connsiteY11" fmla="*/ 14044 h 519289"/>
                    <a:gd name="connsiteX12" fmla="*/ 515525 w 989659"/>
                    <a:gd name="connsiteY12" fmla="*/ 0 h 519289"/>
                    <a:gd name="connsiteX13" fmla="*/ 989659 w 989659"/>
                    <a:gd name="connsiteY13" fmla="*/ 210726 h 519289"/>
                    <a:gd name="connsiteX14" fmla="*/ 142992 w 989659"/>
                    <a:gd name="connsiteY14" fmla="*/ 519289 h 519289"/>
                    <a:gd name="connsiteX15" fmla="*/ 0 w 989659"/>
                    <a:gd name="connsiteY15" fmla="*/ 97837 h 519289"/>
                    <a:gd name="connsiteX0" fmla="*/ 0 w 989659"/>
                    <a:gd name="connsiteY0" fmla="*/ 97837 h 519289"/>
                    <a:gd name="connsiteX1" fmla="*/ 79022 w 989659"/>
                    <a:gd name="connsiteY1" fmla="*/ 90311 h 519289"/>
                    <a:gd name="connsiteX2" fmla="*/ 114501 w 989659"/>
                    <a:gd name="connsiteY2" fmla="*/ 84801 h 519289"/>
                    <a:gd name="connsiteX3" fmla="*/ 161807 w 989659"/>
                    <a:gd name="connsiteY3" fmla="*/ 82786 h 519289"/>
                    <a:gd name="connsiteX4" fmla="*/ 209678 w 989659"/>
                    <a:gd name="connsiteY4" fmla="*/ 79358 h 519289"/>
                    <a:gd name="connsiteX5" fmla="*/ 251930 w 989659"/>
                    <a:gd name="connsiteY5" fmla="*/ 73449 h 519289"/>
                    <a:gd name="connsiteX6" fmla="*/ 302206 w 989659"/>
                    <a:gd name="connsiteY6" fmla="*/ 60971 h 519289"/>
                    <a:gd name="connsiteX7" fmla="*/ 334903 w 989659"/>
                    <a:gd name="connsiteY7" fmla="*/ 56445 h 519289"/>
                    <a:gd name="connsiteX8" fmla="*/ 363990 w 989659"/>
                    <a:gd name="connsiteY8" fmla="*/ 48614 h 519289"/>
                    <a:gd name="connsiteX9" fmla="*/ 392087 w 989659"/>
                    <a:gd name="connsiteY9" fmla="*/ 41259 h 519289"/>
                    <a:gd name="connsiteX10" fmla="*/ 443673 w 989659"/>
                    <a:gd name="connsiteY10" fmla="*/ 27689 h 519289"/>
                    <a:gd name="connsiteX11" fmla="*/ 476451 w 989659"/>
                    <a:gd name="connsiteY11" fmla="*/ 14044 h 519289"/>
                    <a:gd name="connsiteX12" fmla="*/ 515525 w 989659"/>
                    <a:gd name="connsiteY12" fmla="*/ 0 h 519289"/>
                    <a:gd name="connsiteX13" fmla="*/ 989659 w 989659"/>
                    <a:gd name="connsiteY13" fmla="*/ 210726 h 519289"/>
                    <a:gd name="connsiteX14" fmla="*/ 142992 w 989659"/>
                    <a:gd name="connsiteY14" fmla="*/ 519289 h 519289"/>
                    <a:gd name="connsiteX15" fmla="*/ 0 w 989659"/>
                    <a:gd name="connsiteY15" fmla="*/ 97837 h 519289"/>
                    <a:gd name="connsiteX0" fmla="*/ 0 w 989659"/>
                    <a:gd name="connsiteY0" fmla="*/ 97837 h 519289"/>
                    <a:gd name="connsiteX1" fmla="*/ 79022 w 989659"/>
                    <a:gd name="connsiteY1" fmla="*/ 90311 h 519289"/>
                    <a:gd name="connsiteX2" fmla="*/ 114501 w 989659"/>
                    <a:gd name="connsiteY2" fmla="*/ 84801 h 519289"/>
                    <a:gd name="connsiteX3" fmla="*/ 161807 w 989659"/>
                    <a:gd name="connsiteY3" fmla="*/ 82786 h 519289"/>
                    <a:gd name="connsiteX4" fmla="*/ 202058 w 989659"/>
                    <a:gd name="connsiteY4" fmla="*/ 77453 h 519289"/>
                    <a:gd name="connsiteX5" fmla="*/ 251930 w 989659"/>
                    <a:gd name="connsiteY5" fmla="*/ 73449 h 519289"/>
                    <a:gd name="connsiteX6" fmla="*/ 302206 w 989659"/>
                    <a:gd name="connsiteY6" fmla="*/ 60971 h 519289"/>
                    <a:gd name="connsiteX7" fmla="*/ 334903 w 989659"/>
                    <a:gd name="connsiteY7" fmla="*/ 56445 h 519289"/>
                    <a:gd name="connsiteX8" fmla="*/ 363990 w 989659"/>
                    <a:gd name="connsiteY8" fmla="*/ 48614 h 519289"/>
                    <a:gd name="connsiteX9" fmla="*/ 392087 w 989659"/>
                    <a:gd name="connsiteY9" fmla="*/ 41259 h 519289"/>
                    <a:gd name="connsiteX10" fmla="*/ 443673 w 989659"/>
                    <a:gd name="connsiteY10" fmla="*/ 27689 h 519289"/>
                    <a:gd name="connsiteX11" fmla="*/ 476451 w 989659"/>
                    <a:gd name="connsiteY11" fmla="*/ 14044 h 519289"/>
                    <a:gd name="connsiteX12" fmla="*/ 515525 w 989659"/>
                    <a:gd name="connsiteY12" fmla="*/ 0 h 519289"/>
                    <a:gd name="connsiteX13" fmla="*/ 989659 w 989659"/>
                    <a:gd name="connsiteY13" fmla="*/ 210726 h 519289"/>
                    <a:gd name="connsiteX14" fmla="*/ 142992 w 989659"/>
                    <a:gd name="connsiteY14" fmla="*/ 519289 h 519289"/>
                    <a:gd name="connsiteX15" fmla="*/ 0 w 989659"/>
                    <a:gd name="connsiteY15" fmla="*/ 97837 h 519289"/>
                    <a:gd name="connsiteX0" fmla="*/ 0 w 989659"/>
                    <a:gd name="connsiteY0" fmla="*/ 97837 h 519289"/>
                    <a:gd name="connsiteX1" fmla="*/ 79022 w 989659"/>
                    <a:gd name="connsiteY1" fmla="*/ 90311 h 519289"/>
                    <a:gd name="connsiteX2" fmla="*/ 127836 w 989659"/>
                    <a:gd name="connsiteY2" fmla="*/ 86706 h 519289"/>
                    <a:gd name="connsiteX3" fmla="*/ 161807 w 989659"/>
                    <a:gd name="connsiteY3" fmla="*/ 82786 h 519289"/>
                    <a:gd name="connsiteX4" fmla="*/ 202058 w 989659"/>
                    <a:gd name="connsiteY4" fmla="*/ 77453 h 519289"/>
                    <a:gd name="connsiteX5" fmla="*/ 251930 w 989659"/>
                    <a:gd name="connsiteY5" fmla="*/ 73449 h 519289"/>
                    <a:gd name="connsiteX6" fmla="*/ 302206 w 989659"/>
                    <a:gd name="connsiteY6" fmla="*/ 60971 h 519289"/>
                    <a:gd name="connsiteX7" fmla="*/ 334903 w 989659"/>
                    <a:gd name="connsiteY7" fmla="*/ 56445 h 519289"/>
                    <a:gd name="connsiteX8" fmla="*/ 363990 w 989659"/>
                    <a:gd name="connsiteY8" fmla="*/ 48614 h 519289"/>
                    <a:gd name="connsiteX9" fmla="*/ 392087 w 989659"/>
                    <a:gd name="connsiteY9" fmla="*/ 41259 h 519289"/>
                    <a:gd name="connsiteX10" fmla="*/ 443673 w 989659"/>
                    <a:gd name="connsiteY10" fmla="*/ 27689 h 519289"/>
                    <a:gd name="connsiteX11" fmla="*/ 476451 w 989659"/>
                    <a:gd name="connsiteY11" fmla="*/ 14044 h 519289"/>
                    <a:gd name="connsiteX12" fmla="*/ 515525 w 989659"/>
                    <a:gd name="connsiteY12" fmla="*/ 0 h 519289"/>
                    <a:gd name="connsiteX13" fmla="*/ 989659 w 989659"/>
                    <a:gd name="connsiteY13" fmla="*/ 210726 h 519289"/>
                    <a:gd name="connsiteX14" fmla="*/ 142992 w 989659"/>
                    <a:gd name="connsiteY14" fmla="*/ 519289 h 519289"/>
                    <a:gd name="connsiteX15" fmla="*/ 0 w 989659"/>
                    <a:gd name="connsiteY15" fmla="*/ 97837 h 519289"/>
                    <a:gd name="connsiteX0" fmla="*/ 0 w 989659"/>
                    <a:gd name="connsiteY0" fmla="*/ 97837 h 519289"/>
                    <a:gd name="connsiteX1" fmla="*/ 79022 w 989659"/>
                    <a:gd name="connsiteY1" fmla="*/ 90311 h 519289"/>
                    <a:gd name="connsiteX2" fmla="*/ 127836 w 989659"/>
                    <a:gd name="connsiteY2" fmla="*/ 86706 h 519289"/>
                    <a:gd name="connsiteX3" fmla="*/ 161807 w 989659"/>
                    <a:gd name="connsiteY3" fmla="*/ 82786 h 519289"/>
                    <a:gd name="connsiteX4" fmla="*/ 202058 w 989659"/>
                    <a:gd name="connsiteY4" fmla="*/ 77453 h 519289"/>
                    <a:gd name="connsiteX5" fmla="*/ 251930 w 989659"/>
                    <a:gd name="connsiteY5" fmla="*/ 73449 h 519289"/>
                    <a:gd name="connsiteX6" fmla="*/ 290776 w 989659"/>
                    <a:gd name="connsiteY6" fmla="*/ 64781 h 519289"/>
                    <a:gd name="connsiteX7" fmla="*/ 334903 w 989659"/>
                    <a:gd name="connsiteY7" fmla="*/ 56445 h 519289"/>
                    <a:gd name="connsiteX8" fmla="*/ 363990 w 989659"/>
                    <a:gd name="connsiteY8" fmla="*/ 48614 h 519289"/>
                    <a:gd name="connsiteX9" fmla="*/ 392087 w 989659"/>
                    <a:gd name="connsiteY9" fmla="*/ 41259 h 519289"/>
                    <a:gd name="connsiteX10" fmla="*/ 443673 w 989659"/>
                    <a:gd name="connsiteY10" fmla="*/ 27689 h 519289"/>
                    <a:gd name="connsiteX11" fmla="*/ 476451 w 989659"/>
                    <a:gd name="connsiteY11" fmla="*/ 14044 h 519289"/>
                    <a:gd name="connsiteX12" fmla="*/ 515525 w 989659"/>
                    <a:gd name="connsiteY12" fmla="*/ 0 h 519289"/>
                    <a:gd name="connsiteX13" fmla="*/ 989659 w 989659"/>
                    <a:gd name="connsiteY13" fmla="*/ 210726 h 519289"/>
                    <a:gd name="connsiteX14" fmla="*/ 142992 w 989659"/>
                    <a:gd name="connsiteY14" fmla="*/ 519289 h 519289"/>
                    <a:gd name="connsiteX15" fmla="*/ 0 w 989659"/>
                    <a:gd name="connsiteY15" fmla="*/ 97837 h 519289"/>
                    <a:gd name="connsiteX0" fmla="*/ 0 w 989659"/>
                    <a:gd name="connsiteY0" fmla="*/ 97837 h 519289"/>
                    <a:gd name="connsiteX1" fmla="*/ 79022 w 989659"/>
                    <a:gd name="connsiteY1" fmla="*/ 90311 h 519289"/>
                    <a:gd name="connsiteX2" fmla="*/ 127836 w 989659"/>
                    <a:gd name="connsiteY2" fmla="*/ 86706 h 519289"/>
                    <a:gd name="connsiteX3" fmla="*/ 161807 w 989659"/>
                    <a:gd name="connsiteY3" fmla="*/ 82786 h 519289"/>
                    <a:gd name="connsiteX4" fmla="*/ 202058 w 989659"/>
                    <a:gd name="connsiteY4" fmla="*/ 77453 h 519289"/>
                    <a:gd name="connsiteX5" fmla="*/ 251930 w 989659"/>
                    <a:gd name="connsiteY5" fmla="*/ 73449 h 519289"/>
                    <a:gd name="connsiteX6" fmla="*/ 290776 w 989659"/>
                    <a:gd name="connsiteY6" fmla="*/ 64781 h 519289"/>
                    <a:gd name="connsiteX7" fmla="*/ 334903 w 989659"/>
                    <a:gd name="connsiteY7" fmla="*/ 56445 h 519289"/>
                    <a:gd name="connsiteX8" fmla="*/ 363990 w 989659"/>
                    <a:gd name="connsiteY8" fmla="*/ 48614 h 519289"/>
                    <a:gd name="connsiteX9" fmla="*/ 405422 w 989659"/>
                    <a:gd name="connsiteY9" fmla="*/ 39354 h 519289"/>
                    <a:gd name="connsiteX10" fmla="*/ 443673 w 989659"/>
                    <a:gd name="connsiteY10" fmla="*/ 27689 h 519289"/>
                    <a:gd name="connsiteX11" fmla="*/ 476451 w 989659"/>
                    <a:gd name="connsiteY11" fmla="*/ 14044 h 519289"/>
                    <a:gd name="connsiteX12" fmla="*/ 515525 w 989659"/>
                    <a:gd name="connsiteY12" fmla="*/ 0 h 519289"/>
                    <a:gd name="connsiteX13" fmla="*/ 989659 w 989659"/>
                    <a:gd name="connsiteY13" fmla="*/ 210726 h 519289"/>
                    <a:gd name="connsiteX14" fmla="*/ 142992 w 989659"/>
                    <a:gd name="connsiteY14" fmla="*/ 519289 h 519289"/>
                    <a:gd name="connsiteX15" fmla="*/ 0 w 989659"/>
                    <a:gd name="connsiteY15" fmla="*/ 97837 h 519289"/>
                    <a:gd name="connsiteX0" fmla="*/ 0 w 989659"/>
                    <a:gd name="connsiteY0" fmla="*/ 97837 h 522726"/>
                    <a:gd name="connsiteX1" fmla="*/ 79022 w 989659"/>
                    <a:gd name="connsiteY1" fmla="*/ 90311 h 522726"/>
                    <a:gd name="connsiteX2" fmla="*/ 127836 w 989659"/>
                    <a:gd name="connsiteY2" fmla="*/ 86706 h 522726"/>
                    <a:gd name="connsiteX3" fmla="*/ 161807 w 989659"/>
                    <a:gd name="connsiteY3" fmla="*/ 82786 h 522726"/>
                    <a:gd name="connsiteX4" fmla="*/ 202058 w 989659"/>
                    <a:gd name="connsiteY4" fmla="*/ 77453 h 522726"/>
                    <a:gd name="connsiteX5" fmla="*/ 251930 w 989659"/>
                    <a:gd name="connsiteY5" fmla="*/ 73449 h 522726"/>
                    <a:gd name="connsiteX6" fmla="*/ 290776 w 989659"/>
                    <a:gd name="connsiteY6" fmla="*/ 64781 h 522726"/>
                    <a:gd name="connsiteX7" fmla="*/ 334903 w 989659"/>
                    <a:gd name="connsiteY7" fmla="*/ 56445 h 522726"/>
                    <a:gd name="connsiteX8" fmla="*/ 363990 w 989659"/>
                    <a:gd name="connsiteY8" fmla="*/ 48614 h 522726"/>
                    <a:gd name="connsiteX9" fmla="*/ 405422 w 989659"/>
                    <a:gd name="connsiteY9" fmla="*/ 39354 h 522726"/>
                    <a:gd name="connsiteX10" fmla="*/ 443673 w 989659"/>
                    <a:gd name="connsiteY10" fmla="*/ 27689 h 522726"/>
                    <a:gd name="connsiteX11" fmla="*/ 476451 w 989659"/>
                    <a:gd name="connsiteY11" fmla="*/ 14044 h 522726"/>
                    <a:gd name="connsiteX12" fmla="*/ 515525 w 989659"/>
                    <a:gd name="connsiteY12" fmla="*/ 0 h 522726"/>
                    <a:gd name="connsiteX13" fmla="*/ 989659 w 989659"/>
                    <a:gd name="connsiteY13" fmla="*/ 210726 h 522726"/>
                    <a:gd name="connsiteX14" fmla="*/ 129241 w 989659"/>
                    <a:gd name="connsiteY14" fmla="*/ 522726 h 522726"/>
                    <a:gd name="connsiteX15" fmla="*/ 0 w 989659"/>
                    <a:gd name="connsiteY15" fmla="*/ 97837 h 52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9659" h="522726">
                      <a:moveTo>
                        <a:pt x="0" y="97837"/>
                      </a:moveTo>
                      <a:lnTo>
                        <a:pt x="79022" y="90311"/>
                      </a:lnTo>
                      <a:cubicBezTo>
                        <a:pt x="100328" y="88456"/>
                        <a:pt x="116010" y="88543"/>
                        <a:pt x="127836" y="86706"/>
                      </a:cubicBezTo>
                      <a:lnTo>
                        <a:pt x="161807" y="82786"/>
                      </a:lnTo>
                      <a:cubicBezTo>
                        <a:pt x="179603" y="78015"/>
                        <a:pt x="184262" y="82224"/>
                        <a:pt x="202058" y="77453"/>
                      </a:cubicBezTo>
                      <a:lnTo>
                        <a:pt x="251930" y="73449"/>
                      </a:lnTo>
                      <a:lnTo>
                        <a:pt x="290776" y="64781"/>
                      </a:lnTo>
                      <a:lnTo>
                        <a:pt x="334903" y="56445"/>
                      </a:lnTo>
                      <a:cubicBezTo>
                        <a:pt x="351726" y="52229"/>
                        <a:pt x="354459" y="51145"/>
                        <a:pt x="363990" y="48614"/>
                      </a:cubicBezTo>
                      <a:cubicBezTo>
                        <a:pt x="373521" y="46083"/>
                        <a:pt x="392142" y="40782"/>
                        <a:pt x="405422" y="39354"/>
                      </a:cubicBezTo>
                      <a:lnTo>
                        <a:pt x="443673" y="27689"/>
                      </a:lnTo>
                      <a:lnTo>
                        <a:pt x="476451" y="14044"/>
                      </a:lnTo>
                      <a:lnTo>
                        <a:pt x="515525" y="0"/>
                      </a:lnTo>
                      <a:lnTo>
                        <a:pt x="989659" y="210726"/>
                      </a:lnTo>
                      <a:lnTo>
                        <a:pt x="129241" y="522726"/>
                      </a:lnTo>
                      <a:lnTo>
                        <a:pt x="0" y="97837"/>
                      </a:lnTo>
                      <a:close/>
                    </a:path>
                  </a:pathLst>
                </a:custGeom>
                <a:gradFill flip="none" rotWithShape="1">
                  <a:gsLst>
                    <a:gs pos="0">
                      <a:srgbClr val="0091D0">
                        <a:shade val="30000"/>
                        <a:satMod val="115000"/>
                        <a:alpha val="97000"/>
                      </a:srgbClr>
                    </a:gs>
                    <a:gs pos="50000">
                      <a:srgbClr val="0091D0">
                        <a:shade val="67500"/>
                        <a:satMod val="115000"/>
                      </a:srgbClr>
                    </a:gs>
                    <a:gs pos="82000">
                      <a:srgbClr val="0091D0">
                        <a:shade val="100000"/>
                        <a:satMod val="115000"/>
                      </a:srgbClr>
                    </a:gs>
                  </a:gsLst>
                  <a:path path="rect">
                    <a:fillToRect l="100000" t="100000"/>
                  </a:path>
                  <a:tileRect r="-100000" b="-100000"/>
                </a:gra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09" name="bk object 37"/>
                <p:cNvSpPr/>
                <p:nvPr/>
              </p:nvSpPr>
              <p:spPr>
                <a:xfrm>
                  <a:off x="333358" y="5218855"/>
                  <a:ext cx="1316375" cy="675914"/>
                </a:xfrm>
                <a:prstGeom prst="rect">
                  <a:avLst/>
                </a:prstGeom>
                <a:blipFill>
                  <a:blip r:embed="rId10" cstate="print"/>
                  <a:stretch>
                    <a:fillRect/>
                  </a:stretch>
                </a:blipFill>
              </p:spPr>
              <p:txBody>
                <a:bodyPr wrap="square" lIns="0" tIns="0" rIns="0" bIns="0" rtlCol="0"/>
                <a:lstStyle/>
                <a:p>
                  <a:endParaRPr/>
                </a:p>
              </p:txBody>
            </p:sp>
            <p:sp>
              <p:nvSpPr>
                <p:cNvPr id="110" name="bk object 39"/>
                <p:cNvSpPr/>
                <p:nvPr/>
              </p:nvSpPr>
              <p:spPr>
                <a:xfrm>
                  <a:off x="1533683" y="5221748"/>
                  <a:ext cx="3324325" cy="673021"/>
                </a:xfrm>
                <a:prstGeom prst="rect">
                  <a:avLst/>
                </a:prstGeom>
                <a:blipFill>
                  <a:blip r:embed="rId11" cstate="print"/>
                  <a:stretch>
                    <a:fillRect/>
                  </a:stretch>
                </a:blipFill>
                <a:ln>
                  <a:noFill/>
                </a:ln>
              </p:spPr>
              <p:txBody>
                <a:bodyPr wrap="square" lIns="0" tIns="0" rIns="0" bIns="0" rtlCol="0"/>
                <a:lstStyle/>
                <a:p>
                  <a:endParaRPr/>
                </a:p>
              </p:txBody>
            </p:sp>
            <p:sp>
              <p:nvSpPr>
                <p:cNvPr id="111" name="bk object 44"/>
                <p:cNvSpPr/>
                <p:nvPr userDrawn="1"/>
              </p:nvSpPr>
              <p:spPr>
                <a:xfrm>
                  <a:off x="815870" y="4609365"/>
                  <a:ext cx="4622316" cy="921765"/>
                </a:xfrm>
                <a:custGeom>
                  <a:avLst/>
                  <a:gdLst/>
                  <a:ahLst/>
                  <a:cxnLst/>
                  <a:rect l="l" t="t" r="r" b="b"/>
                  <a:pathLst>
                    <a:path w="6242684" h="1234439">
                      <a:moveTo>
                        <a:pt x="64848" y="868069"/>
                      </a:moveTo>
                      <a:lnTo>
                        <a:pt x="54040" y="861401"/>
                      </a:lnTo>
                      <a:lnTo>
                        <a:pt x="43232" y="854732"/>
                      </a:lnTo>
                      <a:lnTo>
                        <a:pt x="32424" y="848063"/>
                      </a:lnTo>
                      <a:lnTo>
                        <a:pt x="21616" y="841393"/>
                      </a:lnTo>
                      <a:lnTo>
                        <a:pt x="10808" y="834723"/>
                      </a:lnTo>
                      <a:lnTo>
                        <a:pt x="0" y="828055"/>
                      </a:lnTo>
                      <a:lnTo>
                        <a:pt x="2223" y="820458"/>
                      </a:lnTo>
                      <a:lnTo>
                        <a:pt x="5857" y="812716"/>
                      </a:lnTo>
                      <a:lnTo>
                        <a:pt x="32955" y="780872"/>
                      </a:lnTo>
                      <a:lnTo>
                        <a:pt x="64299" y="756884"/>
                      </a:lnTo>
                      <a:lnTo>
                        <a:pt x="102768" y="733678"/>
                      </a:lnTo>
                      <a:lnTo>
                        <a:pt x="146270" y="712040"/>
                      </a:lnTo>
                      <a:lnTo>
                        <a:pt x="192717" y="692756"/>
                      </a:lnTo>
                      <a:lnTo>
                        <a:pt x="240020" y="676564"/>
                      </a:lnTo>
                      <a:lnTo>
                        <a:pt x="286697" y="663324"/>
                      </a:lnTo>
                      <a:lnTo>
                        <a:pt x="332486" y="652626"/>
                      </a:lnTo>
                      <a:lnTo>
                        <a:pt x="377270" y="644165"/>
                      </a:lnTo>
                      <a:lnTo>
                        <a:pt x="420929" y="637636"/>
                      </a:lnTo>
                      <a:lnTo>
                        <a:pt x="463347" y="632735"/>
                      </a:lnTo>
                      <a:lnTo>
                        <a:pt x="504405" y="629156"/>
                      </a:lnTo>
                      <a:lnTo>
                        <a:pt x="545978" y="626410"/>
                      </a:lnTo>
                      <a:lnTo>
                        <a:pt x="560112" y="625561"/>
                      </a:lnTo>
                      <a:lnTo>
                        <a:pt x="574282" y="624709"/>
                      </a:lnTo>
                      <a:lnTo>
                        <a:pt x="617150" y="621856"/>
                      </a:lnTo>
                      <a:lnTo>
                        <a:pt x="660834" y="617993"/>
                      </a:lnTo>
                      <a:lnTo>
                        <a:pt x="705693" y="612388"/>
                      </a:lnTo>
                      <a:lnTo>
                        <a:pt x="752090" y="604310"/>
                      </a:lnTo>
                      <a:lnTo>
                        <a:pt x="800385" y="593027"/>
                      </a:lnTo>
                      <a:lnTo>
                        <a:pt x="844094" y="579833"/>
                      </a:lnTo>
                      <a:lnTo>
                        <a:pt x="884287" y="564102"/>
                      </a:lnTo>
                      <a:lnTo>
                        <a:pt x="919194" y="546037"/>
                      </a:lnTo>
                      <a:lnTo>
                        <a:pt x="951306" y="514859"/>
                      </a:lnTo>
                      <a:lnTo>
                        <a:pt x="955901" y="504113"/>
                      </a:lnTo>
                      <a:lnTo>
                        <a:pt x="961304" y="496011"/>
                      </a:lnTo>
                      <a:lnTo>
                        <a:pt x="995799" y="464721"/>
                      </a:lnTo>
                      <a:lnTo>
                        <a:pt x="1031539" y="444109"/>
                      </a:lnTo>
                      <a:lnTo>
                        <a:pt x="1071817" y="427745"/>
                      </a:lnTo>
                      <a:lnTo>
                        <a:pt x="1124325" y="416083"/>
                      </a:lnTo>
                      <a:lnTo>
                        <a:pt x="1152927" y="414093"/>
                      </a:lnTo>
                      <a:lnTo>
                        <a:pt x="1164858" y="414760"/>
                      </a:lnTo>
                      <a:lnTo>
                        <a:pt x="1175009" y="416503"/>
                      </a:lnTo>
                      <a:lnTo>
                        <a:pt x="1183230" y="419296"/>
                      </a:lnTo>
                      <a:lnTo>
                        <a:pt x="1189373" y="423116"/>
                      </a:lnTo>
                      <a:lnTo>
                        <a:pt x="1193286" y="427937"/>
                      </a:lnTo>
                      <a:lnTo>
                        <a:pt x="1206724" y="421917"/>
                      </a:lnTo>
                      <a:lnTo>
                        <a:pt x="1239275" y="401830"/>
                      </a:lnTo>
                      <a:lnTo>
                        <a:pt x="1271534" y="372093"/>
                      </a:lnTo>
                      <a:lnTo>
                        <a:pt x="1278854" y="364446"/>
                      </a:lnTo>
                      <a:lnTo>
                        <a:pt x="1286249" y="356810"/>
                      </a:lnTo>
                      <a:lnTo>
                        <a:pt x="1320317" y="327310"/>
                      </a:lnTo>
                      <a:lnTo>
                        <a:pt x="1355807" y="307611"/>
                      </a:lnTo>
                      <a:lnTo>
                        <a:pt x="1400360" y="293084"/>
                      </a:lnTo>
                      <a:lnTo>
                        <a:pt x="1439832" y="286779"/>
                      </a:lnTo>
                      <a:lnTo>
                        <a:pt x="1486774" y="284687"/>
                      </a:lnTo>
                      <a:lnTo>
                        <a:pt x="1500861" y="284996"/>
                      </a:lnTo>
                      <a:lnTo>
                        <a:pt x="1539117" y="288434"/>
                      </a:lnTo>
                      <a:lnTo>
                        <a:pt x="1582584" y="297530"/>
                      </a:lnTo>
                      <a:lnTo>
                        <a:pt x="1623114" y="310755"/>
                      </a:lnTo>
                      <a:lnTo>
                        <a:pt x="1634739" y="314986"/>
                      </a:lnTo>
                      <a:lnTo>
                        <a:pt x="1646190" y="319120"/>
                      </a:lnTo>
                      <a:lnTo>
                        <a:pt x="1692195" y="333812"/>
                      </a:lnTo>
                      <a:lnTo>
                        <a:pt x="1729638" y="341673"/>
                      </a:lnTo>
                      <a:lnTo>
                        <a:pt x="1768595" y="345128"/>
                      </a:lnTo>
                      <a:lnTo>
                        <a:pt x="1780015" y="345216"/>
                      </a:lnTo>
                      <a:lnTo>
                        <a:pt x="1791694" y="345016"/>
                      </a:lnTo>
                      <a:lnTo>
                        <a:pt x="1840528" y="341289"/>
                      </a:lnTo>
                      <a:lnTo>
                        <a:pt x="1878709" y="335355"/>
                      </a:lnTo>
                      <a:lnTo>
                        <a:pt x="1917508" y="326660"/>
                      </a:lnTo>
                      <a:lnTo>
                        <a:pt x="1956282" y="315143"/>
                      </a:lnTo>
                      <a:lnTo>
                        <a:pt x="1994388" y="300740"/>
                      </a:lnTo>
                      <a:lnTo>
                        <a:pt x="2034680" y="281147"/>
                      </a:lnTo>
                      <a:lnTo>
                        <a:pt x="2069761" y="258023"/>
                      </a:lnTo>
                      <a:lnTo>
                        <a:pt x="2100330" y="227365"/>
                      </a:lnTo>
                      <a:lnTo>
                        <a:pt x="2108008" y="207623"/>
                      </a:lnTo>
                      <a:lnTo>
                        <a:pt x="2107192" y="202139"/>
                      </a:lnTo>
                      <a:lnTo>
                        <a:pt x="2104541" y="197350"/>
                      </a:lnTo>
                      <a:lnTo>
                        <a:pt x="2099966" y="193347"/>
                      </a:lnTo>
                      <a:lnTo>
                        <a:pt x="2093379" y="190219"/>
                      </a:lnTo>
                      <a:lnTo>
                        <a:pt x="2128256" y="182618"/>
                      </a:lnTo>
                      <a:lnTo>
                        <a:pt x="2197542" y="168696"/>
                      </a:lnTo>
                      <a:lnTo>
                        <a:pt x="2266056" y="156484"/>
                      </a:lnTo>
                      <a:lnTo>
                        <a:pt x="2333619" y="145984"/>
                      </a:lnTo>
                      <a:lnTo>
                        <a:pt x="2400052" y="137200"/>
                      </a:lnTo>
                      <a:lnTo>
                        <a:pt x="2465178" y="130133"/>
                      </a:lnTo>
                      <a:lnTo>
                        <a:pt x="2528817" y="124788"/>
                      </a:lnTo>
                      <a:lnTo>
                        <a:pt x="2590791" y="121166"/>
                      </a:lnTo>
                      <a:lnTo>
                        <a:pt x="2650922" y="119271"/>
                      </a:lnTo>
                      <a:lnTo>
                        <a:pt x="2680240" y="118971"/>
                      </a:lnTo>
                      <a:lnTo>
                        <a:pt x="2709031" y="119104"/>
                      </a:lnTo>
                      <a:lnTo>
                        <a:pt x="2737271" y="119671"/>
                      </a:lnTo>
                      <a:lnTo>
                        <a:pt x="2749399" y="120047"/>
                      </a:lnTo>
                      <a:lnTo>
                        <a:pt x="2761481" y="120470"/>
                      </a:lnTo>
                      <a:lnTo>
                        <a:pt x="2773553" y="120909"/>
                      </a:lnTo>
                      <a:lnTo>
                        <a:pt x="2785651" y="121332"/>
                      </a:lnTo>
                      <a:lnTo>
                        <a:pt x="2797809" y="121705"/>
                      </a:lnTo>
                      <a:lnTo>
                        <a:pt x="2810065" y="121997"/>
                      </a:lnTo>
                      <a:lnTo>
                        <a:pt x="2822452" y="122176"/>
                      </a:lnTo>
                      <a:lnTo>
                        <a:pt x="2835008" y="122209"/>
                      </a:lnTo>
                      <a:lnTo>
                        <a:pt x="2847766" y="122064"/>
                      </a:lnTo>
                      <a:lnTo>
                        <a:pt x="2887619" y="120239"/>
                      </a:lnTo>
                      <a:lnTo>
                        <a:pt x="2926933" y="116105"/>
                      </a:lnTo>
                      <a:lnTo>
                        <a:pt x="2965472" y="110523"/>
                      </a:lnTo>
                      <a:lnTo>
                        <a:pt x="3004023" y="104312"/>
                      </a:lnTo>
                      <a:lnTo>
                        <a:pt x="3016771" y="102247"/>
                      </a:lnTo>
                      <a:lnTo>
                        <a:pt x="3066653" y="94843"/>
                      </a:lnTo>
                      <a:lnTo>
                        <a:pt x="3109117" y="90798"/>
                      </a:lnTo>
                      <a:lnTo>
                        <a:pt x="3126615" y="90313"/>
                      </a:lnTo>
                      <a:lnTo>
                        <a:pt x="3142855" y="90675"/>
                      </a:lnTo>
                      <a:lnTo>
                        <a:pt x="3181540" y="97242"/>
                      </a:lnTo>
                      <a:lnTo>
                        <a:pt x="3200397" y="120264"/>
                      </a:lnTo>
                      <a:lnTo>
                        <a:pt x="3188345" y="128029"/>
                      </a:lnTo>
                      <a:lnTo>
                        <a:pt x="3179560" y="133019"/>
                      </a:lnTo>
                      <a:lnTo>
                        <a:pt x="3150435" y="137321"/>
                      </a:lnTo>
                      <a:lnTo>
                        <a:pt x="3125441" y="142456"/>
                      </a:lnTo>
                      <a:lnTo>
                        <a:pt x="3086773" y="154807"/>
                      </a:lnTo>
                      <a:lnTo>
                        <a:pt x="3053053" y="176961"/>
                      </a:lnTo>
                      <a:lnTo>
                        <a:pt x="3042041" y="200949"/>
                      </a:lnTo>
                      <a:lnTo>
                        <a:pt x="3042166" y="208863"/>
                      </a:lnTo>
                      <a:lnTo>
                        <a:pt x="3059199" y="243097"/>
                      </a:lnTo>
                      <a:lnTo>
                        <a:pt x="3094998" y="265994"/>
                      </a:lnTo>
                      <a:lnTo>
                        <a:pt x="3139611" y="278421"/>
                      </a:lnTo>
                      <a:lnTo>
                        <a:pt x="3177888" y="285096"/>
                      </a:lnTo>
                      <a:lnTo>
                        <a:pt x="3218639" y="290316"/>
                      </a:lnTo>
                      <a:lnTo>
                        <a:pt x="3260373" y="294809"/>
                      </a:lnTo>
                      <a:lnTo>
                        <a:pt x="3274245" y="296272"/>
                      </a:lnTo>
                      <a:lnTo>
                        <a:pt x="3288006" y="297762"/>
                      </a:lnTo>
                      <a:lnTo>
                        <a:pt x="3319982" y="301309"/>
                      </a:lnTo>
                      <a:lnTo>
                        <a:pt x="3352093" y="304674"/>
                      </a:lnTo>
                      <a:lnTo>
                        <a:pt x="3416742" y="310858"/>
                      </a:lnTo>
                      <a:lnTo>
                        <a:pt x="3481987" y="316318"/>
                      </a:lnTo>
                      <a:lnTo>
                        <a:pt x="3547864" y="321059"/>
                      </a:lnTo>
                      <a:lnTo>
                        <a:pt x="3614406" y="325085"/>
                      </a:lnTo>
                      <a:lnTo>
                        <a:pt x="3681648" y="328401"/>
                      </a:lnTo>
                      <a:lnTo>
                        <a:pt x="3749626" y="331010"/>
                      </a:lnTo>
                      <a:lnTo>
                        <a:pt x="3818372" y="332917"/>
                      </a:lnTo>
                      <a:lnTo>
                        <a:pt x="3887923" y="334127"/>
                      </a:lnTo>
                      <a:lnTo>
                        <a:pt x="3958313" y="334644"/>
                      </a:lnTo>
                      <a:lnTo>
                        <a:pt x="3973220" y="326861"/>
                      </a:lnTo>
                      <a:lnTo>
                        <a:pt x="3985924" y="320229"/>
                      </a:lnTo>
                      <a:lnTo>
                        <a:pt x="4024574" y="300057"/>
                      </a:lnTo>
                      <a:lnTo>
                        <a:pt x="4043497" y="290182"/>
                      </a:lnTo>
                      <a:lnTo>
                        <a:pt x="4054583" y="284397"/>
                      </a:lnTo>
                      <a:lnTo>
                        <a:pt x="4067409" y="277704"/>
                      </a:lnTo>
                      <a:lnTo>
                        <a:pt x="4066726" y="263144"/>
                      </a:lnTo>
                      <a:lnTo>
                        <a:pt x="4065138" y="249550"/>
                      </a:lnTo>
                      <a:lnTo>
                        <a:pt x="4049313" y="202725"/>
                      </a:lnTo>
                      <a:lnTo>
                        <a:pt x="4017334" y="162914"/>
                      </a:lnTo>
                      <a:lnTo>
                        <a:pt x="3995951" y="144587"/>
                      </a:lnTo>
                      <a:lnTo>
                        <a:pt x="3986029" y="136286"/>
                      </a:lnTo>
                      <a:lnTo>
                        <a:pt x="3956941" y="104373"/>
                      </a:lnTo>
                      <a:lnTo>
                        <a:pt x="3950091" y="78318"/>
                      </a:lnTo>
                      <a:lnTo>
                        <a:pt x="3951388" y="68566"/>
                      </a:lnTo>
                      <a:lnTo>
                        <a:pt x="3978059" y="28001"/>
                      </a:lnTo>
                      <a:lnTo>
                        <a:pt x="4014901" y="7748"/>
                      </a:lnTo>
                      <a:lnTo>
                        <a:pt x="4050810" y="0"/>
                      </a:lnTo>
                      <a:lnTo>
                        <a:pt x="4060053" y="801"/>
                      </a:lnTo>
                      <a:lnTo>
                        <a:pt x="4322422" y="119087"/>
                      </a:lnTo>
                      <a:lnTo>
                        <a:pt x="4331939" y="123368"/>
                      </a:lnTo>
                      <a:lnTo>
                        <a:pt x="4372034" y="139872"/>
                      </a:lnTo>
                      <a:lnTo>
                        <a:pt x="4417041" y="153679"/>
                      </a:lnTo>
                      <a:lnTo>
                        <a:pt x="4455359" y="160894"/>
                      </a:lnTo>
                      <a:lnTo>
                        <a:pt x="4498633" y="164351"/>
                      </a:lnTo>
                      <a:lnTo>
                        <a:pt x="4514321" y="164503"/>
                      </a:lnTo>
                      <a:lnTo>
                        <a:pt x="4530699" y="164094"/>
                      </a:lnTo>
                      <a:lnTo>
                        <a:pt x="4584321" y="159155"/>
                      </a:lnTo>
                      <a:lnTo>
                        <a:pt x="4625100" y="152588"/>
                      </a:lnTo>
                      <a:lnTo>
                        <a:pt x="4653043" y="147643"/>
                      </a:lnTo>
                      <a:lnTo>
                        <a:pt x="4666926" y="145239"/>
                      </a:lnTo>
                      <a:lnTo>
                        <a:pt x="4706963" y="139257"/>
                      </a:lnTo>
                      <a:lnTo>
                        <a:pt x="4742377" y="136794"/>
                      </a:lnTo>
                      <a:lnTo>
                        <a:pt x="4752663" y="137126"/>
                      </a:lnTo>
                      <a:lnTo>
                        <a:pt x="4792435" y="155809"/>
                      </a:lnTo>
                      <a:lnTo>
                        <a:pt x="4804021" y="176294"/>
                      </a:lnTo>
                      <a:lnTo>
                        <a:pt x="4810120" y="186404"/>
                      </a:lnTo>
                      <a:lnTo>
                        <a:pt x="4838486" y="225139"/>
                      </a:lnTo>
                      <a:lnTo>
                        <a:pt x="4873140" y="261098"/>
                      </a:lnTo>
                      <a:lnTo>
                        <a:pt x="4903206" y="286211"/>
                      </a:lnTo>
                      <a:lnTo>
                        <a:pt x="4936723" y="309705"/>
                      </a:lnTo>
                      <a:lnTo>
                        <a:pt x="4973657" y="331553"/>
                      </a:lnTo>
                      <a:lnTo>
                        <a:pt x="5019146" y="353632"/>
                      </a:lnTo>
                      <a:lnTo>
                        <a:pt x="5091437" y="379365"/>
                      </a:lnTo>
                      <a:lnTo>
                        <a:pt x="5130893" y="390194"/>
                      </a:lnTo>
                      <a:lnTo>
                        <a:pt x="5172286" y="399840"/>
                      </a:lnTo>
                      <a:lnTo>
                        <a:pt x="5215411" y="408433"/>
                      </a:lnTo>
                      <a:lnTo>
                        <a:pt x="5260063" y="416106"/>
                      </a:lnTo>
                      <a:lnTo>
                        <a:pt x="5306040" y="422989"/>
                      </a:lnTo>
                      <a:lnTo>
                        <a:pt x="5353137" y="429213"/>
                      </a:lnTo>
                      <a:lnTo>
                        <a:pt x="5401150" y="434910"/>
                      </a:lnTo>
                      <a:lnTo>
                        <a:pt x="5449875" y="440211"/>
                      </a:lnTo>
                      <a:lnTo>
                        <a:pt x="5499109" y="445246"/>
                      </a:lnTo>
                      <a:lnTo>
                        <a:pt x="5548647" y="450148"/>
                      </a:lnTo>
                      <a:lnTo>
                        <a:pt x="5598286" y="455047"/>
                      </a:lnTo>
                      <a:lnTo>
                        <a:pt x="5647821" y="460074"/>
                      </a:lnTo>
                      <a:lnTo>
                        <a:pt x="5697049" y="465361"/>
                      </a:lnTo>
                      <a:lnTo>
                        <a:pt x="5745765" y="471039"/>
                      </a:lnTo>
                      <a:lnTo>
                        <a:pt x="5793767" y="477239"/>
                      </a:lnTo>
                      <a:lnTo>
                        <a:pt x="5840849" y="484092"/>
                      </a:lnTo>
                      <a:lnTo>
                        <a:pt x="5886808" y="491730"/>
                      </a:lnTo>
                      <a:lnTo>
                        <a:pt x="5945780" y="502697"/>
                      </a:lnTo>
                      <a:lnTo>
                        <a:pt x="6003779" y="514934"/>
                      </a:lnTo>
                      <a:lnTo>
                        <a:pt x="6059133" y="528912"/>
                      </a:lnTo>
                      <a:lnTo>
                        <a:pt x="6110173" y="545103"/>
                      </a:lnTo>
                      <a:lnTo>
                        <a:pt x="6155228" y="563979"/>
                      </a:lnTo>
                      <a:lnTo>
                        <a:pt x="6192629" y="586010"/>
                      </a:lnTo>
                      <a:lnTo>
                        <a:pt x="6230722" y="626006"/>
                      </a:lnTo>
                      <a:lnTo>
                        <a:pt x="6242196" y="675754"/>
                      </a:lnTo>
                      <a:lnTo>
                        <a:pt x="6239131" y="694779"/>
                      </a:lnTo>
                      <a:lnTo>
                        <a:pt x="6223152" y="733729"/>
                      </a:lnTo>
                      <a:lnTo>
                        <a:pt x="6197175" y="772440"/>
                      </a:lnTo>
                      <a:lnTo>
                        <a:pt x="6172016" y="802511"/>
                      </a:lnTo>
                      <a:lnTo>
                        <a:pt x="6143034" y="833212"/>
                      </a:lnTo>
                      <a:lnTo>
                        <a:pt x="6111165" y="864311"/>
                      </a:lnTo>
                      <a:lnTo>
                        <a:pt x="6077347" y="895574"/>
                      </a:lnTo>
                      <a:lnTo>
                        <a:pt x="6045801" y="923822"/>
                      </a:lnTo>
                      <a:lnTo>
                        <a:pt x="6009392" y="953829"/>
                      </a:lnTo>
                      <a:lnTo>
                        <a:pt x="5977442" y="975761"/>
                      </a:lnTo>
                      <a:lnTo>
                        <a:pt x="5939786" y="996263"/>
                      </a:lnTo>
                      <a:lnTo>
                        <a:pt x="5904304" y="1011207"/>
                      </a:lnTo>
                      <a:lnTo>
                        <a:pt x="5867824" y="1023631"/>
                      </a:lnTo>
                      <a:lnTo>
                        <a:pt x="5831096" y="1034102"/>
                      </a:lnTo>
                      <a:lnTo>
                        <a:pt x="5730296" y="1057784"/>
                      </a:lnTo>
                      <a:lnTo>
                        <a:pt x="5655712" y="1072981"/>
                      </a:lnTo>
                      <a:lnTo>
                        <a:pt x="5583019" y="1085987"/>
                      </a:lnTo>
                      <a:lnTo>
                        <a:pt x="5512141" y="1096920"/>
                      </a:lnTo>
                      <a:lnTo>
                        <a:pt x="5443006" y="1105900"/>
                      </a:lnTo>
                      <a:lnTo>
                        <a:pt x="5375538" y="1113046"/>
                      </a:lnTo>
                      <a:lnTo>
                        <a:pt x="5309664" y="1118477"/>
                      </a:lnTo>
                      <a:lnTo>
                        <a:pt x="5245310" y="1122311"/>
                      </a:lnTo>
                      <a:lnTo>
                        <a:pt x="5182401" y="1124668"/>
                      </a:lnTo>
                      <a:lnTo>
                        <a:pt x="5120862" y="1125667"/>
                      </a:lnTo>
                      <a:lnTo>
                        <a:pt x="5060621" y="1125427"/>
                      </a:lnTo>
                      <a:lnTo>
                        <a:pt x="5001602" y="1124067"/>
                      </a:lnTo>
                      <a:lnTo>
                        <a:pt x="4943732" y="1121706"/>
                      </a:lnTo>
                      <a:lnTo>
                        <a:pt x="4886935" y="1118463"/>
                      </a:lnTo>
                      <a:lnTo>
                        <a:pt x="4831139" y="1114456"/>
                      </a:lnTo>
                      <a:lnTo>
                        <a:pt x="4776268" y="1109806"/>
                      </a:lnTo>
                      <a:lnTo>
                        <a:pt x="4722249" y="1104630"/>
                      </a:lnTo>
                      <a:lnTo>
                        <a:pt x="4669008" y="1099049"/>
                      </a:lnTo>
                      <a:lnTo>
                        <a:pt x="4616469" y="1093180"/>
                      </a:lnTo>
                      <a:lnTo>
                        <a:pt x="4564560" y="1087144"/>
                      </a:lnTo>
                      <a:lnTo>
                        <a:pt x="4524922" y="1082428"/>
                      </a:lnTo>
                      <a:lnTo>
                        <a:pt x="4485502" y="1077495"/>
                      </a:lnTo>
                      <a:lnTo>
                        <a:pt x="4446655" y="1072169"/>
                      </a:lnTo>
                      <a:lnTo>
                        <a:pt x="4408738" y="1066273"/>
                      </a:lnTo>
                      <a:lnTo>
                        <a:pt x="4354385" y="1055969"/>
                      </a:lnTo>
                      <a:lnTo>
                        <a:pt x="4304128" y="1043385"/>
                      </a:lnTo>
                      <a:lnTo>
                        <a:pt x="4259168" y="1027919"/>
                      </a:lnTo>
                      <a:lnTo>
                        <a:pt x="4220707" y="1008976"/>
                      </a:lnTo>
                      <a:lnTo>
                        <a:pt x="4191192" y="989177"/>
                      </a:lnTo>
                      <a:lnTo>
                        <a:pt x="4181438" y="982526"/>
                      </a:lnTo>
                      <a:lnTo>
                        <a:pt x="4135587" y="959635"/>
                      </a:lnTo>
                      <a:lnTo>
                        <a:pt x="4090437" y="951766"/>
                      </a:lnTo>
                      <a:lnTo>
                        <a:pt x="4067703" y="951205"/>
                      </a:lnTo>
                      <a:lnTo>
                        <a:pt x="4055769" y="951533"/>
                      </a:lnTo>
                      <a:lnTo>
                        <a:pt x="4005266" y="957008"/>
                      </a:lnTo>
                      <a:lnTo>
                        <a:pt x="3965696" y="965610"/>
                      </a:lnTo>
                      <a:lnTo>
                        <a:pt x="3925973" y="978202"/>
                      </a:lnTo>
                      <a:lnTo>
                        <a:pt x="3887116" y="995105"/>
                      </a:lnTo>
                      <a:lnTo>
                        <a:pt x="3863896" y="1006992"/>
                      </a:lnTo>
                      <a:lnTo>
                        <a:pt x="3853023" y="1012583"/>
                      </a:lnTo>
                      <a:lnTo>
                        <a:pt x="3814748" y="1029377"/>
                      </a:lnTo>
                      <a:lnTo>
                        <a:pt x="3768608" y="1041809"/>
                      </a:lnTo>
                      <a:lnTo>
                        <a:pt x="3728271" y="1045357"/>
                      </a:lnTo>
                      <a:lnTo>
                        <a:pt x="3716083" y="1044926"/>
                      </a:lnTo>
                      <a:lnTo>
                        <a:pt x="3673431" y="1037202"/>
                      </a:lnTo>
                      <a:lnTo>
                        <a:pt x="3616087" y="1011048"/>
                      </a:lnTo>
                      <a:lnTo>
                        <a:pt x="3590453" y="999355"/>
                      </a:lnTo>
                      <a:lnTo>
                        <a:pt x="3534765" y="978516"/>
                      </a:lnTo>
                      <a:lnTo>
                        <a:pt x="3473397" y="961089"/>
                      </a:lnTo>
                      <a:lnTo>
                        <a:pt x="3406601" y="947089"/>
                      </a:lnTo>
                      <a:lnTo>
                        <a:pt x="3334633" y="936534"/>
                      </a:lnTo>
                      <a:lnTo>
                        <a:pt x="3257747" y="929440"/>
                      </a:lnTo>
                      <a:lnTo>
                        <a:pt x="3217539" y="927196"/>
                      </a:lnTo>
                      <a:lnTo>
                        <a:pt x="3176197" y="925823"/>
                      </a:lnTo>
                      <a:lnTo>
                        <a:pt x="3133752" y="925324"/>
                      </a:lnTo>
                      <a:lnTo>
                        <a:pt x="3090237" y="925700"/>
                      </a:lnTo>
                      <a:lnTo>
                        <a:pt x="3045683" y="926954"/>
                      </a:lnTo>
                      <a:lnTo>
                        <a:pt x="3000122" y="929087"/>
                      </a:lnTo>
                      <a:lnTo>
                        <a:pt x="2953585" y="932102"/>
                      </a:lnTo>
                      <a:lnTo>
                        <a:pt x="2906105" y="936001"/>
                      </a:lnTo>
                      <a:lnTo>
                        <a:pt x="2832112" y="943574"/>
                      </a:lnTo>
                      <a:lnTo>
                        <a:pt x="2756538" y="952914"/>
                      </a:lnTo>
                      <a:lnTo>
                        <a:pt x="2718219" y="958185"/>
                      </a:lnTo>
                      <a:lnTo>
                        <a:pt x="2679577" y="963823"/>
                      </a:lnTo>
                      <a:lnTo>
                        <a:pt x="2640638" y="969803"/>
                      </a:lnTo>
                      <a:lnTo>
                        <a:pt x="2601425" y="976101"/>
                      </a:lnTo>
                      <a:lnTo>
                        <a:pt x="2561964" y="982691"/>
                      </a:lnTo>
                      <a:lnTo>
                        <a:pt x="2522278" y="989549"/>
                      </a:lnTo>
                      <a:lnTo>
                        <a:pt x="2482391" y="996650"/>
                      </a:lnTo>
                      <a:lnTo>
                        <a:pt x="2442329" y="1003968"/>
                      </a:lnTo>
                      <a:lnTo>
                        <a:pt x="2402116" y="1011479"/>
                      </a:lnTo>
                      <a:lnTo>
                        <a:pt x="2361776" y="1019157"/>
                      </a:lnTo>
                      <a:lnTo>
                        <a:pt x="2321334" y="1026979"/>
                      </a:lnTo>
                      <a:lnTo>
                        <a:pt x="2280813" y="1034918"/>
                      </a:lnTo>
                      <a:lnTo>
                        <a:pt x="2240239" y="1042951"/>
                      </a:lnTo>
                      <a:lnTo>
                        <a:pt x="2199635" y="1051051"/>
                      </a:lnTo>
                      <a:lnTo>
                        <a:pt x="2159027" y="1059195"/>
                      </a:lnTo>
                      <a:lnTo>
                        <a:pt x="2118438" y="1067357"/>
                      </a:lnTo>
                      <a:lnTo>
                        <a:pt x="2090587" y="1072962"/>
                      </a:lnTo>
                      <a:lnTo>
                        <a:pt x="2062736" y="1078566"/>
                      </a:lnTo>
                      <a:lnTo>
                        <a:pt x="2007032" y="1089775"/>
                      </a:lnTo>
                      <a:lnTo>
                        <a:pt x="1951329" y="1100984"/>
                      </a:lnTo>
                      <a:lnTo>
                        <a:pt x="1895624" y="1112193"/>
                      </a:lnTo>
                      <a:lnTo>
                        <a:pt x="1839919" y="1123401"/>
                      </a:lnTo>
                      <a:lnTo>
                        <a:pt x="1784214" y="1134609"/>
                      </a:lnTo>
                      <a:lnTo>
                        <a:pt x="1728509" y="1145816"/>
                      </a:lnTo>
                      <a:lnTo>
                        <a:pt x="1672803" y="1157023"/>
                      </a:lnTo>
                      <a:lnTo>
                        <a:pt x="1617097" y="1168229"/>
                      </a:lnTo>
                      <a:lnTo>
                        <a:pt x="1561391" y="1179435"/>
                      </a:lnTo>
                      <a:lnTo>
                        <a:pt x="1513234" y="1189059"/>
                      </a:lnTo>
                      <a:lnTo>
                        <a:pt x="1464960" y="1198446"/>
                      </a:lnTo>
                      <a:lnTo>
                        <a:pt x="1416962" y="1207316"/>
                      </a:lnTo>
                      <a:lnTo>
                        <a:pt x="1369633" y="1215392"/>
                      </a:lnTo>
                      <a:lnTo>
                        <a:pt x="1323364" y="1222394"/>
                      </a:lnTo>
                      <a:lnTo>
                        <a:pt x="1278549" y="1228045"/>
                      </a:lnTo>
                      <a:lnTo>
                        <a:pt x="1235579" y="1232067"/>
                      </a:lnTo>
                      <a:lnTo>
                        <a:pt x="1194846" y="1234180"/>
                      </a:lnTo>
                      <a:lnTo>
                        <a:pt x="1175442" y="1234434"/>
                      </a:lnTo>
                      <a:lnTo>
                        <a:pt x="1156745" y="1234107"/>
                      </a:lnTo>
                      <a:lnTo>
                        <a:pt x="1104687" y="1229179"/>
                      </a:lnTo>
                      <a:lnTo>
                        <a:pt x="1060392" y="1218182"/>
                      </a:lnTo>
                      <a:lnTo>
                        <a:pt x="1024198" y="1202575"/>
                      </a:lnTo>
                      <a:lnTo>
                        <a:pt x="984406" y="1177107"/>
                      </a:lnTo>
                      <a:lnTo>
                        <a:pt x="957808" y="1156395"/>
                      </a:lnTo>
                      <a:lnTo>
                        <a:pt x="949087" y="1149472"/>
                      </a:lnTo>
                      <a:lnTo>
                        <a:pt x="917497" y="1127465"/>
                      </a:lnTo>
                      <a:lnTo>
                        <a:pt x="882324" y="1107722"/>
                      </a:lnTo>
                      <a:lnTo>
                        <a:pt x="843943" y="1090005"/>
                      </a:lnTo>
                      <a:lnTo>
                        <a:pt x="802730" y="1074075"/>
                      </a:lnTo>
                      <a:lnTo>
                        <a:pt x="759060" y="1059695"/>
                      </a:lnTo>
                      <a:lnTo>
                        <a:pt x="713311" y="1046626"/>
                      </a:lnTo>
                      <a:lnTo>
                        <a:pt x="665857" y="1034631"/>
                      </a:lnTo>
                      <a:lnTo>
                        <a:pt x="617074" y="1023470"/>
                      </a:lnTo>
                      <a:lnTo>
                        <a:pt x="567338" y="1012908"/>
                      </a:lnTo>
                      <a:lnTo>
                        <a:pt x="517026" y="1002704"/>
                      </a:lnTo>
                      <a:lnTo>
                        <a:pt x="466512" y="992622"/>
                      </a:lnTo>
                      <a:lnTo>
                        <a:pt x="416173" y="982424"/>
                      </a:lnTo>
                      <a:lnTo>
                        <a:pt x="366384" y="971870"/>
                      </a:lnTo>
                      <a:lnTo>
                        <a:pt x="317522" y="960724"/>
                      </a:lnTo>
                      <a:lnTo>
                        <a:pt x="269962" y="948747"/>
                      </a:lnTo>
                      <a:lnTo>
                        <a:pt x="224080" y="935701"/>
                      </a:lnTo>
                      <a:lnTo>
                        <a:pt x="180251" y="921348"/>
                      </a:lnTo>
                      <a:lnTo>
                        <a:pt x="138853" y="905451"/>
                      </a:lnTo>
                      <a:lnTo>
                        <a:pt x="100260" y="887770"/>
                      </a:lnTo>
                      <a:lnTo>
                        <a:pt x="64848" y="868069"/>
                      </a:lnTo>
                      <a:close/>
                    </a:path>
                  </a:pathLst>
                </a:custGeom>
                <a:solidFill>
                  <a:srgbClr val="FFD47C"/>
                </a:solidFill>
                <a:ln w="12699">
                  <a:solidFill>
                    <a:srgbClr val="231F20"/>
                  </a:solidFill>
                </a:ln>
              </p:spPr>
              <p:txBody>
                <a:bodyPr wrap="square" lIns="0" tIns="0" rIns="0" bIns="0" rtlCol="0"/>
                <a:lstStyle/>
                <a:p>
                  <a:endParaRPr/>
                </a:p>
              </p:txBody>
            </p:sp>
            <p:sp>
              <p:nvSpPr>
                <p:cNvPr id="112" name="bk object 45"/>
                <p:cNvSpPr/>
                <p:nvPr/>
              </p:nvSpPr>
              <p:spPr>
                <a:xfrm>
                  <a:off x="5707827" y="5083900"/>
                  <a:ext cx="426451" cy="482694"/>
                </a:xfrm>
                <a:custGeom>
                  <a:avLst/>
                  <a:gdLst/>
                  <a:ahLst/>
                  <a:cxnLst/>
                  <a:rect l="l" t="t" r="r" b="b"/>
                  <a:pathLst>
                    <a:path w="575945" h="646430">
                      <a:moveTo>
                        <a:pt x="0" y="645922"/>
                      </a:moveTo>
                      <a:lnTo>
                        <a:pt x="575906" y="0"/>
                      </a:lnTo>
                    </a:path>
                  </a:pathLst>
                </a:custGeom>
                <a:ln w="12700">
                  <a:solidFill>
                    <a:srgbClr val="000000"/>
                  </a:solidFill>
                </a:ln>
              </p:spPr>
              <p:txBody>
                <a:bodyPr wrap="square" lIns="0" tIns="0" rIns="0" bIns="0" rtlCol="0"/>
                <a:lstStyle/>
                <a:p>
                  <a:endParaRPr/>
                </a:p>
              </p:txBody>
            </p:sp>
            <p:sp>
              <p:nvSpPr>
                <p:cNvPr id="113" name="bk object 35"/>
                <p:cNvSpPr/>
                <p:nvPr/>
              </p:nvSpPr>
              <p:spPr>
                <a:xfrm>
                  <a:off x="1533683" y="5528153"/>
                  <a:ext cx="116134" cy="362732"/>
                </a:xfrm>
                <a:custGeom>
                  <a:avLst/>
                  <a:gdLst/>
                  <a:ahLst/>
                  <a:cxnLst/>
                  <a:rect l="l" t="t" r="r" b="b"/>
                  <a:pathLst>
                    <a:path w="156845" h="485775">
                      <a:moveTo>
                        <a:pt x="156730" y="0"/>
                      </a:moveTo>
                      <a:lnTo>
                        <a:pt x="0" y="485686"/>
                      </a:lnTo>
                    </a:path>
                  </a:pathLst>
                </a:custGeom>
                <a:ln w="12700">
                  <a:solidFill>
                    <a:srgbClr val="231F20"/>
                  </a:solidFill>
                </a:ln>
              </p:spPr>
              <p:txBody>
                <a:bodyPr wrap="square" lIns="0" tIns="0" rIns="0" bIns="0" rtlCol="0"/>
                <a:lstStyle/>
                <a:p>
                  <a:endParaRPr/>
                </a:p>
              </p:txBody>
            </p:sp>
            <p:sp>
              <p:nvSpPr>
                <p:cNvPr id="114" name="bk object 58"/>
                <p:cNvSpPr/>
                <p:nvPr/>
              </p:nvSpPr>
              <p:spPr>
                <a:xfrm>
                  <a:off x="317269" y="5286806"/>
                  <a:ext cx="1205163" cy="609365"/>
                </a:xfrm>
                <a:custGeom>
                  <a:avLst/>
                  <a:gdLst/>
                  <a:ahLst/>
                  <a:cxnLst/>
                  <a:rect l="l" t="t" r="r" b="b"/>
                  <a:pathLst>
                    <a:path w="1621154" h="808989">
                      <a:moveTo>
                        <a:pt x="1621104" y="808837"/>
                      </a:moveTo>
                      <a:lnTo>
                        <a:pt x="0" y="0"/>
                      </a:lnTo>
                    </a:path>
                  </a:pathLst>
                </a:custGeom>
                <a:ln w="12699">
                  <a:solidFill>
                    <a:srgbClr val="000000"/>
                  </a:solidFill>
                </a:ln>
              </p:spPr>
              <p:txBody>
                <a:bodyPr wrap="square" lIns="0" tIns="0" rIns="0" bIns="0" rtlCol="0"/>
                <a:lstStyle/>
                <a:p>
                  <a:endParaRPr/>
                </a:p>
              </p:txBody>
            </p:sp>
            <p:cxnSp>
              <p:nvCxnSpPr>
                <p:cNvPr id="115" name="Straight Connector 114"/>
                <p:cNvCxnSpPr>
                  <a:endCxn id="108" idx="14"/>
                </p:cNvCxnSpPr>
                <p:nvPr/>
              </p:nvCxnSpPr>
              <p:spPr>
                <a:xfrm flipV="1">
                  <a:off x="1520165" y="5869517"/>
                  <a:ext cx="3336653" cy="2136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16" name="Freeform 138"/>
                <p:cNvSpPr/>
                <p:nvPr/>
              </p:nvSpPr>
              <p:spPr>
                <a:xfrm rot="20126445">
                  <a:off x="4900622" y="5441206"/>
                  <a:ext cx="419011" cy="306938"/>
                </a:xfrm>
                <a:custGeom>
                  <a:avLst/>
                  <a:gdLst>
                    <a:gd name="connsiteX0" fmla="*/ 28366 w 981125"/>
                    <a:gd name="connsiteY0" fmla="*/ 9 h 1057158"/>
                    <a:gd name="connsiteX1" fmla="*/ 133052 w 981125"/>
                    <a:gd name="connsiteY1" fmla="*/ 57693 h 1057158"/>
                    <a:gd name="connsiteX2" fmla="*/ 231328 w 981125"/>
                    <a:gd name="connsiteY2" fmla="*/ 98286 h 1057158"/>
                    <a:gd name="connsiteX3" fmla="*/ 310377 w 981125"/>
                    <a:gd name="connsiteY3" fmla="*/ 155970 h 1057158"/>
                    <a:gd name="connsiteX4" fmla="*/ 410790 w 981125"/>
                    <a:gd name="connsiteY4" fmla="*/ 205108 h 1057158"/>
                    <a:gd name="connsiteX5" fmla="*/ 498385 w 981125"/>
                    <a:gd name="connsiteY5" fmla="*/ 226473 h 1057158"/>
                    <a:gd name="connsiteX6" fmla="*/ 573160 w 981125"/>
                    <a:gd name="connsiteY6" fmla="*/ 200835 h 1057158"/>
                    <a:gd name="connsiteX7" fmla="*/ 669300 w 981125"/>
                    <a:gd name="connsiteY7" fmla="*/ 185880 h 1057158"/>
                    <a:gd name="connsiteX8" fmla="*/ 703484 w 981125"/>
                    <a:gd name="connsiteY8" fmla="*/ 183744 h 1057158"/>
                    <a:gd name="connsiteX9" fmla="*/ 726985 w 981125"/>
                    <a:gd name="connsiteY9" fmla="*/ 173061 h 1057158"/>
                    <a:gd name="connsiteX10" fmla="*/ 763304 w 981125"/>
                    <a:gd name="connsiteY10" fmla="*/ 181607 h 1057158"/>
                    <a:gd name="connsiteX11" fmla="*/ 810306 w 981125"/>
                    <a:gd name="connsiteY11" fmla="*/ 134605 h 1057158"/>
                    <a:gd name="connsiteX12" fmla="*/ 855171 w 981125"/>
                    <a:gd name="connsiteY12" fmla="*/ 151697 h 1057158"/>
                    <a:gd name="connsiteX13" fmla="*/ 902173 w 981125"/>
                    <a:gd name="connsiteY13" fmla="*/ 113241 h 1057158"/>
                    <a:gd name="connsiteX14" fmla="*/ 979085 w 981125"/>
                    <a:gd name="connsiteY14" fmla="*/ 205108 h 1057158"/>
                    <a:gd name="connsiteX15" fmla="*/ 957721 w 981125"/>
                    <a:gd name="connsiteY15" fmla="*/ 329022 h 1057158"/>
                    <a:gd name="connsiteX16" fmla="*/ 944902 w 981125"/>
                    <a:gd name="connsiteY16" fmla="*/ 470028 h 1057158"/>
                    <a:gd name="connsiteX17" fmla="*/ 932084 w 981125"/>
                    <a:gd name="connsiteY17" fmla="*/ 568304 h 1057158"/>
                    <a:gd name="connsiteX18" fmla="*/ 929947 w 981125"/>
                    <a:gd name="connsiteY18" fmla="*/ 628125 h 1057158"/>
                    <a:gd name="connsiteX19" fmla="*/ 910719 w 981125"/>
                    <a:gd name="connsiteY19" fmla="*/ 591805 h 1057158"/>
                    <a:gd name="connsiteX20" fmla="*/ 895764 w 981125"/>
                    <a:gd name="connsiteY20" fmla="*/ 566168 h 1057158"/>
                    <a:gd name="connsiteX21" fmla="*/ 846626 w 981125"/>
                    <a:gd name="connsiteY21" fmla="*/ 638807 h 1057158"/>
                    <a:gd name="connsiteX22" fmla="*/ 827398 w 981125"/>
                    <a:gd name="connsiteY22" fmla="*/ 702901 h 1057158"/>
                    <a:gd name="connsiteX23" fmla="*/ 816715 w 981125"/>
                    <a:gd name="connsiteY23" fmla="*/ 749903 h 1057158"/>
                    <a:gd name="connsiteX24" fmla="*/ 793214 w 981125"/>
                    <a:gd name="connsiteY24" fmla="*/ 811860 h 1057158"/>
                    <a:gd name="connsiteX25" fmla="*/ 816715 w 981125"/>
                    <a:gd name="connsiteY25" fmla="*/ 843906 h 1057158"/>
                    <a:gd name="connsiteX26" fmla="*/ 797487 w 981125"/>
                    <a:gd name="connsiteY26" fmla="*/ 890908 h 1057158"/>
                    <a:gd name="connsiteX27" fmla="*/ 786805 w 981125"/>
                    <a:gd name="connsiteY27" fmla="*/ 940046 h 1057158"/>
                    <a:gd name="connsiteX28" fmla="*/ 752622 w 981125"/>
                    <a:gd name="connsiteY28" fmla="*/ 937910 h 1057158"/>
                    <a:gd name="connsiteX29" fmla="*/ 744076 w 981125"/>
                    <a:gd name="connsiteY29" fmla="*/ 908000 h 1057158"/>
                    <a:gd name="connsiteX30" fmla="*/ 724848 w 981125"/>
                    <a:gd name="connsiteY30" fmla="*/ 867407 h 1057158"/>
                    <a:gd name="connsiteX31" fmla="*/ 769713 w 981125"/>
                    <a:gd name="connsiteY31" fmla="*/ 871680 h 1057158"/>
                    <a:gd name="connsiteX32" fmla="*/ 782532 w 981125"/>
                    <a:gd name="connsiteY32" fmla="*/ 850316 h 1057158"/>
                    <a:gd name="connsiteX33" fmla="*/ 765441 w 981125"/>
                    <a:gd name="connsiteY33" fmla="*/ 833224 h 1057158"/>
                    <a:gd name="connsiteX34" fmla="*/ 722712 w 981125"/>
                    <a:gd name="connsiteY34" fmla="*/ 809723 h 1057158"/>
                    <a:gd name="connsiteX35" fmla="*/ 699211 w 981125"/>
                    <a:gd name="connsiteY35" fmla="*/ 811860 h 1057158"/>
                    <a:gd name="connsiteX36" fmla="*/ 690665 w 981125"/>
                    <a:gd name="connsiteY36" fmla="*/ 837497 h 1057158"/>
                    <a:gd name="connsiteX37" fmla="*/ 652209 w 981125"/>
                    <a:gd name="connsiteY37" fmla="*/ 882362 h 1057158"/>
                    <a:gd name="connsiteX38" fmla="*/ 635117 w 981125"/>
                    <a:gd name="connsiteY38" fmla="*/ 920818 h 1057158"/>
                    <a:gd name="connsiteX39" fmla="*/ 609480 w 981125"/>
                    <a:gd name="connsiteY39" fmla="*/ 948592 h 1057158"/>
                    <a:gd name="connsiteX40" fmla="*/ 577433 w 981125"/>
                    <a:gd name="connsiteY40" fmla="*/ 948592 h 1057158"/>
                    <a:gd name="connsiteX41" fmla="*/ 560342 w 981125"/>
                    <a:gd name="connsiteY41" fmla="*/ 1004140 h 1057158"/>
                    <a:gd name="connsiteX42" fmla="*/ 524022 w 981125"/>
                    <a:gd name="connsiteY42" fmla="*/ 1051142 h 1057158"/>
                    <a:gd name="connsiteX43" fmla="*/ 502657 w 981125"/>
                    <a:gd name="connsiteY43" fmla="*/ 1053278 h 1057158"/>
                    <a:gd name="connsiteX44" fmla="*/ 451383 w 981125"/>
                    <a:gd name="connsiteY44" fmla="*/ 1021232 h 1057158"/>
                    <a:gd name="connsiteX45" fmla="*/ 372334 w 981125"/>
                    <a:gd name="connsiteY45" fmla="*/ 1014822 h 1057158"/>
                    <a:gd name="connsiteX46" fmla="*/ 318923 w 981125"/>
                    <a:gd name="connsiteY46" fmla="*/ 1006276 h 1057158"/>
                    <a:gd name="connsiteX47" fmla="*/ 306104 w 981125"/>
                    <a:gd name="connsiteY47" fmla="*/ 950729 h 1057158"/>
                    <a:gd name="connsiteX48" fmla="*/ 280467 w 981125"/>
                    <a:gd name="connsiteY48" fmla="*/ 925091 h 1057158"/>
                    <a:gd name="connsiteX49" fmla="*/ 237738 w 981125"/>
                    <a:gd name="connsiteY49" fmla="*/ 848179 h 1057158"/>
                    <a:gd name="connsiteX50" fmla="*/ 192872 w 981125"/>
                    <a:gd name="connsiteY50" fmla="*/ 816132 h 1057158"/>
                    <a:gd name="connsiteX51" fmla="*/ 148007 w 981125"/>
                    <a:gd name="connsiteY51" fmla="*/ 694355 h 1057158"/>
                    <a:gd name="connsiteX52" fmla="*/ 130915 w 981125"/>
                    <a:gd name="connsiteY52" fmla="*/ 600351 h 1057158"/>
                    <a:gd name="connsiteX53" fmla="*/ 184327 w 981125"/>
                    <a:gd name="connsiteY53" fmla="*/ 611033 h 1057158"/>
                    <a:gd name="connsiteX54" fmla="*/ 216373 w 981125"/>
                    <a:gd name="connsiteY54" fmla="*/ 628125 h 1057158"/>
                    <a:gd name="connsiteX55" fmla="*/ 158689 w 981125"/>
                    <a:gd name="connsiteY55" fmla="*/ 542667 h 1057158"/>
                    <a:gd name="connsiteX56" fmla="*/ 145870 w 981125"/>
                    <a:gd name="connsiteY56" fmla="*/ 467891 h 1057158"/>
                    <a:gd name="connsiteX57" fmla="*/ 66822 w 981125"/>
                    <a:gd name="connsiteY57" fmla="*/ 369615 h 1057158"/>
                    <a:gd name="connsiteX58" fmla="*/ 34775 w 981125"/>
                    <a:gd name="connsiteY58" fmla="*/ 275611 h 1057158"/>
                    <a:gd name="connsiteX59" fmla="*/ 17684 w 981125"/>
                    <a:gd name="connsiteY59" fmla="*/ 198699 h 1057158"/>
                    <a:gd name="connsiteX60" fmla="*/ 2728 w 981125"/>
                    <a:gd name="connsiteY60" fmla="*/ 132469 h 1057158"/>
                    <a:gd name="connsiteX61" fmla="*/ 2728 w 981125"/>
                    <a:gd name="connsiteY61" fmla="*/ 89740 h 1057158"/>
                    <a:gd name="connsiteX62" fmla="*/ 30502 w 981125"/>
                    <a:gd name="connsiteY62" fmla="*/ 53420 h 1057158"/>
                    <a:gd name="connsiteX63" fmla="*/ 28366 w 981125"/>
                    <a:gd name="connsiteY63" fmla="*/ 9 h 1057158"/>
                    <a:gd name="connsiteX0" fmla="*/ 28366 w 981125"/>
                    <a:gd name="connsiteY0" fmla="*/ 9 h 1057158"/>
                    <a:gd name="connsiteX1" fmla="*/ 133052 w 981125"/>
                    <a:gd name="connsiteY1" fmla="*/ 57693 h 1057158"/>
                    <a:gd name="connsiteX2" fmla="*/ 231328 w 981125"/>
                    <a:gd name="connsiteY2" fmla="*/ 98286 h 1057158"/>
                    <a:gd name="connsiteX3" fmla="*/ 310377 w 981125"/>
                    <a:gd name="connsiteY3" fmla="*/ 155970 h 1057158"/>
                    <a:gd name="connsiteX4" fmla="*/ 410790 w 981125"/>
                    <a:gd name="connsiteY4" fmla="*/ 205108 h 1057158"/>
                    <a:gd name="connsiteX5" fmla="*/ 498385 w 981125"/>
                    <a:gd name="connsiteY5" fmla="*/ 226473 h 1057158"/>
                    <a:gd name="connsiteX6" fmla="*/ 573160 w 981125"/>
                    <a:gd name="connsiteY6" fmla="*/ 200835 h 1057158"/>
                    <a:gd name="connsiteX7" fmla="*/ 669300 w 981125"/>
                    <a:gd name="connsiteY7" fmla="*/ 185880 h 1057158"/>
                    <a:gd name="connsiteX8" fmla="*/ 703484 w 981125"/>
                    <a:gd name="connsiteY8" fmla="*/ 183744 h 1057158"/>
                    <a:gd name="connsiteX9" fmla="*/ 726985 w 981125"/>
                    <a:gd name="connsiteY9" fmla="*/ 173061 h 1057158"/>
                    <a:gd name="connsiteX10" fmla="*/ 763304 w 981125"/>
                    <a:gd name="connsiteY10" fmla="*/ 181607 h 1057158"/>
                    <a:gd name="connsiteX11" fmla="*/ 810306 w 981125"/>
                    <a:gd name="connsiteY11" fmla="*/ 134605 h 1057158"/>
                    <a:gd name="connsiteX12" fmla="*/ 855171 w 981125"/>
                    <a:gd name="connsiteY12" fmla="*/ 151697 h 1057158"/>
                    <a:gd name="connsiteX13" fmla="*/ 902173 w 981125"/>
                    <a:gd name="connsiteY13" fmla="*/ 113241 h 1057158"/>
                    <a:gd name="connsiteX14" fmla="*/ 979085 w 981125"/>
                    <a:gd name="connsiteY14" fmla="*/ 205108 h 1057158"/>
                    <a:gd name="connsiteX15" fmla="*/ 957721 w 981125"/>
                    <a:gd name="connsiteY15" fmla="*/ 329022 h 1057158"/>
                    <a:gd name="connsiteX16" fmla="*/ 944902 w 981125"/>
                    <a:gd name="connsiteY16" fmla="*/ 470028 h 1057158"/>
                    <a:gd name="connsiteX17" fmla="*/ 932084 w 981125"/>
                    <a:gd name="connsiteY17" fmla="*/ 568304 h 1057158"/>
                    <a:gd name="connsiteX18" fmla="*/ 929947 w 981125"/>
                    <a:gd name="connsiteY18" fmla="*/ 628125 h 1057158"/>
                    <a:gd name="connsiteX19" fmla="*/ 910719 w 981125"/>
                    <a:gd name="connsiteY19" fmla="*/ 591805 h 1057158"/>
                    <a:gd name="connsiteX20" fmla="*/ 895764 w 981125"/>
                    <a:gd name="connsiteY20" fmla="*/ 566168 h 1057158"/>
                    <a:gd name="connsiteX21" fmla="*/ 846626 w 981125"/>
                    <a:gd name="connsiteY21" fmla="*/ 638807 h 1057158"/>
                    <a:gd name="connsiteX22" fmla="*/ 827398 w 981125"/>
                    <a:gd name="connsiteY22" fmla="*/ 702901 h 1057158"/>
                    <a:gd name="connsiteX23" fmla="*/ 816715 w 981125"/>
                    <a:gd name="connsiteY23" fmla="*/ 749903 h 1057158"/>
                    <a:gd name="connsiteX24" fmla="*/ 793214 w 981125"/>
                    <a:gd name="connsiteY24" fmla="*/ 811860 h 1057158"/>
                    <a:gd name="connsiteX25" fmla="*/ 816715 w 981125"/>
                    <a:gd name="connsiteY25" fmla="*/ 843906 h 1057158"/>
                    <a:gd name="connsiteX26" fmla="*/ 797487 w 981125"/>
                    <a:gd name="connsiteY26" fmla="*/ 890908 h 1057158"/>
                    <a:gd name="connsiteX27" fmla="*/ 786805 w 981125"/>
                    <a:gd name="connsiteY27" fmla="*/ 940046 h 1057158"/>
                    <a:gd name="connsiteX28" fmla="*/ 752622 w 981125"/>
                    <a:gd name="connsiteY28" fmla="*/ 937910 h 1057158"/>
                    <a:gd name="connsiteX29" fmla="*/ 744076 w 981125"/>
                    <a:gd name="connsiteY29" fmla="*/ 908000 h 1057158"/>
                    <a:gd name="connsiteX30" fmla="*/ 724848 w 981125"/>
                    <a:gd name="connsiteY30" fmla="*/ 867407 h 1057158"/>
                    <a:gd name="connsiteX31" fmla="*/ 769713 w 981125"/>
                    <a:gd name="connsiteY31" fmla="*/ 871680 h 1057158"/>
                    <a:gd name="connsiteX32" fmla="*/ 782532 w 981125"/>
                    <a:gd name="connsiteY32" fmla="*/ 850316 h 1057158"/>
                    <a:gd name="connsiteX33" fmla="*/ 765441 w 981125"/>
                    <a:gd name="connsiteY33" fmla="*/ 833224 h 1057158"/>
                    <a:gd name="connsiteX34" fmla="*/ 722712 w 981125"/>
                    <a:gd name="connsiteY34" fmla="*/ 809723 h 1057158"/>
                    <a:gd name="connsiteX35" fmla="*/ 699211 w 981125"/>
                    <a:gd name="connsiteY35" fmla="*/ 811860 h 1057158"/>
                    <a:gd name="connsiteX36" fmla="*/ 690665 w 981125"/>
                    <a:gd name="connsiteY36" fmla="*/ 837497 h 1057158"/>
                    <a:gd name="connsiteX37" fmla="*/ 652209 w 981125"/>
                    <a:gd name="connsiteY37" fmla="*/ 882362 h 1057158"/>
                    <a:gd name="connsiteX38" fmla="*/ 635117 w 981125"/>
                    <a:gd name="connsiteY38" fmla="*/ 920818 h 1057158"/>
                    <a:gd name="connsiteX39" fmla="*/ 609480 w 981125"/>
                    <a:gd name="connsiteY39" fmla="*/ 948592 h 1057158"/>
                    <a:gd name="connsiteX40" fmla="*/ 577433 w 981125"/>
                    <a:gd name="connsiteY40" fmla="*/ 948592 h 1057158"/>
                    <a:gd name="connsiteX41" fmla="*/ 560342 w 981125"/>
                    <a:gd name="connsiteY41" fmla="*/ 1004140 h 1057158"/>
                    <a:gd name="connsiteX42" fmla="*/ 524022 w 981125"/>
                    <a:gd name="connsiteY42" fmla="*/ 1051142 h 1057158"/>
                    <a:gd name="connsiteX43" fmla="*/ 502657 w 981125"/>
                    <a:gd name="connsiteY43" fmla="*/ 1053278 h 1057158"/>
                    <a:gd name="connsiteX44" fmla="*/ 451383 w 981125"/>
                    <a:gd name="connsiteY44" fmla="*/ 1021232 h 1057158"/>
                    <a:gd name="connsiteX45" fmla="*/ 372334 w 981125"/>
                    <a:gd name="connsiteY45" fmla="*/ 1014822 h 1057158"/>
                    <a:gd name="connsiteX46" fmla="*/ 318923 w 981125"/>
                    <a:gd name="connsiteY46" fmla="*/ 1006276 h 1057158"/>
                    <a:gd name="connsiteX47" fmla="*/ 306104 w 981125"/>
                    <a:gd name="connsiteY47" fmla="*/ 950729 h 1057158"/>
                    <a:gd name="connsiteX48" fmla="*/ 280467 w 981125"/>
                    <a:gd name="connsiteY48" fmla="*/ 925091 h 1057158"/>
                    <a:gd name="connsiteX49" fmla="*/ 237738 w 981125"/>
                    <a:gd name="connsiteY49" fmla="*/ 848179 h 1057158"/>
                    <a:gd name="connsiteX50" fmla="*/ 192872 w 981125"/>
                    <a:gd name="connsiteY50" fmla="*/ 816132 h 1057158"/>
                    <a:gd name="connsiteX51" fmla="*/ 148007 w 981125"/>
                    <a:gd name="connsiteY51" fmla="*/ 694355 h 1057158"/>
                    <a:gd name="connsiteX52" fmla="*/ 130915 w 981125"/>
                    <a:gd name="connsiteY52" fmla="*/ 600351 h 1057158"/>
                    <a:gd name="connsiteX53" fmla="*/ 184327 w 981125"/>
                    <a:gd name="connsiteY53" fmla="*/ 611033 h 1057158"/>
                    <a:gd name="connsiteX54" fmla="*/ 158689 w 981125"/>
                    <a:gd name="connsiteY54" fmla="*/ 542667 h 1057158"/>
                    <a:gd name="connsiteX55" fmla="*/ 145870 w 981125"/>
                    <a:gd name="connsiteY55" fmla="*/ 467891 h 1057158"/>
                    <a:gd name="connsiteX56" fmla="*/ 66822 w 981125"/>
                    <a:gd name="connsiteY56" fmla="*/ 369615 h 1057158"/>
                    <a:gd name="connsiteX57" fmla="*/ 34775 w 981125"/>
                    <a:gd name="connsiteY57" fmla="*/ 275611 h 1057158"/>
                    <a:gd name="connsiteX58" fmla="*/ 17684 w 981125"/>
                    <a:gd name="connsiteY58" fmla="*/ 198699 h 1057158"/>
                    <a:gd name="connsiteX59" fmla="*/ 2728 w 981125"/>
                    <a:gd name="connsiteY59" fmla="*/ 132469 h 1057158"/>
                    <a:gd name="connsiteX60" fmla="*/ 2728 w 981125"/>
                    <a:gd name="connsiteY60" fmla="*/ 89740 h 1057158"/>
                    <a:gd name="connsiteX61" fmla="*/ 30502 w 981125"/>
                    <a:gd name="connsiteY61" fmla="*/ 53420 h 1057158"/>
                    <a:gd name="connsiteX62" fmla="*/ 28366 w 981125"/>
                    <a:gd name="connsiteY62" fmla="*/ 9 h 1057158"/>
                    <a:gd name="connsiteX0" fmla="*/ 28366 w 981125"/>
                    <a:gd name="connsiteY0" fmla="*/ 9 h 1057158"/>
                    <a:gd name="connsiteX1" fmla="*/ 133052 w 981125"/>
                    <a:gd name="connsiteY1" fmla="*/ 57693 h 1057158"/>
                    <a:gd name="connsiteX2" fmla="*/ 231328 w 981125"/>
                    <a:gd name="connsiteY2" fmla="*/ 98286 h 1057158"/>
                    <a:gd name="connsiteX3" fmla="*/ 310377 w 981125"/>
                    <a:gd name="connsiteY3" fmla="*/ 155970 h 1057158"/>
                    <a:gd name="connsiteX4" fmla="*/ 410790 w 981125"/>
                    <a:gd name="connsiteY4" fmla="*/ 205108 h 1057158"/>
                    <a:gd name="connsiteX5" fmla="*/ 498385 w 981125"/>
                    <a:gd name="connsiteY5" fmla="*/ 226473 h 1057158"/>
                    <a:gd name="connsiteX6" fmla="*/ 573160 w 981125"/>
                    <a:gd name="connsiteY6" fmla="*/ 200835 h 1057158"/>
                    <a:gd name="connsiteX7" fmla="*/ 669300 w 981125"/>
                    <a:gd name="connsiteY7" fmla="*/ 185880 h 1057158"/>
                    <a:gd name="connsiteX8" fmla="*/ 703484 w 981125"/>
                    <a:gd name="connsiteY8" fmla="*/ 183744 h 1057158"/>
                    <a:gd name="connsiteX9" fmla="*/ 726985 w 981125"/>
                    <a:gd name="connsiteY9" fmla="*/ 173061 h 1057158"/>
                    <a:gd name="connsiteX10" fmla="*/ 763304 w 981125"/>
                    <a:gd name="connsiteY10" fmla="*/ 181607 h 1057158"/>
                    <a:gd name="connsiteX11" fmla="*/ 810306 w 981125"/>
                    <a:gd name="connsiteY11" fmla="*/ 134605 h 1057158"/>
                    <a:gd name="connsiteX12" fmla="*/ 855171 w 981125"/>
                    <a:gd name="connsiteY12" fmla="*/ 151697 h 1057158"/>
                    <a:gd name="connsiteX13" fmla="*/ 902173 w 981125"/>
                    <a:gd name="connsiteY13" fmla="*/ 113241 h 1057158"/>
                    <a:gd name="connsiteX14" fmla="*/ 979085 w 981125"/>
                    <a:gd name="connsiteY14" fmla="*/ 205108 h 1057158"/>
                    <a:gd name="connsiteX15" fmla="*/ 957721 w 981125"/>
                    <a:gd name="connsiteY15" fmla="*/ 329022 h 1057158"/>
                    <a:gd name="connsiteX16" fmla="*/ 944902 w 981125"/>
                    <a:gd name="connsiteY16" fmla="*/ 470028 h 1057158"/>
                    <a:gd name="connsiteX17" fmla="*/ 932084 w 981125"/>
                    <a:gd name="connsiteY17" fmla="*/ 568304 h 1057158"/>
                    <a:gd name="connsiteX18" fmla="*/ 910719 w 981125"/>
                    <a:gd name="connsiteY18" fmla="*/ 591805 h 1057158"/>
                    <a:gd name="connsiteX19" fmla="*/ 895764 w 981125"/>
                    <a:gd name="connsiteY19" fmla="*/ 566168 h 1057158"/>
                    <a:gd name="connsiteX20" fmla="*/ 846626 w 981125"/>
                    <a:gd name="connsiteY20" fmla="*/ 638807 h 1057158"/>
                    <a:gd name="connsiteX21" fmla="*/ 827398 w 981125"/>
                    <a:gd name="connsiteY21" fmla="*/ 702901 h 1057158"/>
                    <a:gd name="connsiteX22" fmla="*/ 816715 w 981125"/>
                    <a:gd name="connsiteY22" fmla="*/ 749903 h 1057158"/>
                    <a:gd name="connsiteX23" fmla="*/ 793214 w 981125"/>
                    <a:gd name="connsiteY23" fmla="*/ 811860 h 1057158"/>
                    <a:gd name="connsiteX24" fmla="*/ 816715 w 981125"/>
                    <a:gd name="connsiteY24" fmla="*/ 843906 h 1057158"/>
                    <a:gd name="connsiteX25" fmla="*/ 797487 w 981125"/>
                    <a:gd name="connsiteY25" fmla="*/ 890908 h 1057158"/>
                    <a:gd name="connsiteX26" fmla="*/ 786805 w 981125"/>
                    <a:gd name="connsiteY26" fmla="*/ 940046 h 1057158"/>
                    <a:gd name="connsiteX27" fmla="*/ 752622 w 981125"/>
                    <a:gd name="connsiteY27" fmla="*/ 937910 h 1057158"/>
                    <a:gd name="connsiteX28" fmla="*/ 744076 w 981125"/>
                    <a:gd name="connsiteY28" fmla="*/ 908000 h 1057158"/>
                    <a:gd name="connsiteX29" fmla="*/ 724848 w 981125"/>
                    <a:gd name="connsiteY29" fmla="*/ 867407 h 1057158"/>
                    <a:gd name="connsiteX30" fmla="*/ 769713 w 981125"/>
                    <a:gd name="connsiteY30" fmla="*/ 871680 h 1057158"/>
                    <a:gd name="connsiteX31" fmla="*/ 782532 w 981125"/>
                    <a:gd name="connsiteY31" fmla="*/ 850316 h 1057158"/>
                    <a:gd name="connsiteX32" fmla="*/ 765441 w 981125"/>
                    <a:gd name="connsiteY32" fmla="*/ 833224 h 1057158"/>
                    <a:gd name="connsiteX33" fmla="*/ 722712 w 981125"/>
                    <a:gd name="connsiteY33" fmla="*/ 809723 h 1057158"/>
                    <a:gd name="connsiteX34" fmla="*/ 699211 w 981125"/>
                    <a:gd name="connsiteY34" fmla="*/ 811860 h 1057158"/>
                    <a:gd name="connsiteX35" fmla="*/ 690665 w 981125"/>
                    <a:gd name="connsiteY35" fmla="*/ 837497 h 1057158"/>
                    <a:gd name="connsiteX36" fmla="*/ 652209 w 981125"/>
                    <a:gd name="connsiteY36" fmla="*/ 882362 h 1057158"/>
                    <a:gd name="connsiteX37" fmla="*/ 635117 w 981125"/>
                    <a:gd name="connsiteY37" fmla="*/ 920818 h 1057158"/>
                    <a:gd name="connsiteX38" fmla="*/ 609480 w 981125"/>
                    <a:gd name="connsiteY38" fmla="*/ 948592 h 1057158"/>
                    <a:gd name="connsiteX39" fmla="*/ 577433 w 981125"/>
                    <a:gd name="connsiteY39" fmla="*/ 948592 h 1057158"/>
                    <a:gd name="connsiteX40" fmla="*/ 560342 w 981125"/>
                    <a:gd name="connsiteY40" fmla="*/ 1004140 h 1057158"/>
                    <a:gd name="connsiteX41" fmla="*/ 524022 w 981125"/>
                    <a:gd name="connsiteY41" fmla="*/ 1051142 h 1057158"/>
                    <a:gd name="connsiteX42" fmla="*/ 502657 w 981125"/>
                    <a:gd name="connsiteY42" fmla="*/ 1053278 h 1057158"/>
                    <a:gd name="connsiteX43" fmla="*/ 451383 w 981125"/>
                    <a:gd name="connsiteY43" fmla="*/ 1021232 h 1057158"/>
                    <a:gd name="connsiteX44" fmla="*/ 372334 w 981125"/>
                    <a:gd name="connsiteY44" fmla="*/ 1014822 h 1057158"/>
                    <a:gd name="connsiteX45" fmla="*/ 318923 w 981125"/>
                    <a:gd name="connsiteY45" fmla="*/ 1006276 h 1057158"/>
                    <a:gd name="connsiteX46" fmla="*/ 306104 w 981125"/>
                    <a:gd name="connsiteY46" fmla="*/ 950729 h 1057158"/>
                    <a:gd name="connsiteX47" fmla="*/ 280467 w 981125"/>
                    <a:gd name="connsiteY47" fmla="*/ 925091 h 1057158"/>
                    <a:gd name="connsiteX48" fmla="*/ 237738 w 981125"/>
                    <a:gd name="connsiteY48" fmla="*/ 848179 h 1057158"/>
                    <a:gd name="connsiteX49" fmla="*/ 192872 w 981125"/>
                    <a:gd name="connsiteY49" fmla="*/ 816132 h 1057158"/>
                    <a:gd name="connsiteX50" fmla="*/ 148007 w 981125"/>
                    <a:gd name="connsiteY50" fmla="*/ 694355 h 1057158"/>
                    <a:gd name="connsiteX51" fmla="*/ 130915 w 981125"/>
                    <a:gd name="connsiteY51" fmla="*/ 600351 h 1057158"/>
                    <a:gd name="connsiteX52" fmla="*/ 184327 w 981125"/>
                    <a:gd name="connsiteY52" fmla="*/ 611033 h 1057158"/>
                    <a:gd name="connsiteX53" fmla="*/ 158689 w 981125"/>
                    <a:gd name="connsiteY53" fmla="*/ 542667 h 1057158"/>
                    <a:gd name="connsiteX54" fmla="*/ 145870 w 981125"/>
                    <a:gd name="connsiteY54" fmla="*/ 467891 h 1057158"/>
                    <a:gd name="connsiteX55" fmla="*/ 66822 w 981125"/>
                    <a:gd name="connsiteY55" fmla="*/ 369615 h 1057158"/>
                    <a:gd name="connsiteX56" fmla="*/ 34775 w 981125"/>
                    <a:gd name="connsiteY56" fmla="*/ 275611 h 1057158"/>
                    <a:gd name="connsiteX57" fmla="*/ 17684 w 981125"/>
                    <a:gd name="connsiteY57" fmla="*/ 198699 h 1057158"/>
                    <a:gd name="connsiteX58" fmla="*/ 2728 w 981125"/>
                    <a:gd name="connsiteY58" fmla="*/ 132469 h 1057158"/>
                    <a:gd name="connsiteX59" fmla="*/ 2728 w 981125"/>
                    <a:gd name="connsiteY59" fmla="*/ 89740 h 1057158"/>
                    <a:gd name="connsiteX60" fmla="*/ 30502 w 981125"/>
                    <a:gd name="connsiteY60" fmla="*/ 53420 h 1057158"/>
                    <a:gd name="connsiteX61" fmla="*/ 28366 w 981125"/>
                    <a:gd name="connsiteY61" fmla="*/ 9 h 1057158"/>
                    <a:gd name="connsiteX0" fmla="*/ 28366 w 981125"/>
                    <a:gd name="connsiteY0" fmla="*/ 9 h 1057158"/>
                    <a:gd name="connsiteX1" fmla="*/ 133052 w 981125"/>
                    <a:gd name="connsiteY1" fmla="*/ 57693 h 1057158"/>
                    <a:gd name="connsiteX2" fmla="*/ 231328 w 981125"/>
                    <a:gd name="connsiteY2" fmla="*/ 98286 h 1057158"/>
                    <a:gd name="connsiteX3" fmla="*/ 310377 w 981125"/>
                    <a:gd name="connsiteY3" fmla="*/ 155970 h 1057158"/>
                    <a:gd name="connsiteX4" fmla="*/ 410790 w 981125"/>
                    <a:gd name="connsiteY4" fmla="*/ 205108 h 1057158"/>
                    <a:gd name="connsiteX5" fmla="*/ 498385 w 981125"/>
                    <a:gd name="connsiteY5" fmla="*/ 226473 h 1057158"/>
                    <a:gd name="connsiteX6" fmla="*/ 573160 w 981125"/>
                    <a:gd name="connsiteY6" fmla="*/ 200835 h 1057158"/>
                    <a:gd name="connsiteX7" fmla="*/ 669300 w 981125"/>
                    <a:gd name="connsiteY7" fmla="*/ 185880 h 1057158"/>
                    <a:gd name="connsiteX8" fmla="*/ 703484 w 981125"/>
                    <a:gd name="connsiteY8" fmla="*/ 183744 h 1057158"/>
                    <a:gd name="connsiteX9" fmla="*/ 726985 w 981125"/>
                    <a:gd name="connsiteY9" fmla="*/ 173061 h 1057158"/>
                    <a:gd name="connsiteX10" fmla="*/ 763304 w 981125"/>
                    <a:gd name="connsiteY10" fmla="*/ 181607 h 1057158"/>
                    <a:gd name="connsiteX11" fmla="*/ 810306 w 981125"/>
                    <a:gd name="connsiteY11" fmla="*/ 134605 h 1057158"/>
                    <a:gd name="connsiteX12" fmla="*/ 902173 w 981125"/>
                    <a:gd name="connsiteY12" fmla="*/ 113241 h 1057158"/>
                    <a:gd name="connsiteX13" fmla="*/ 979085 w 981125"/>
                    <a:gd name="connsiteY13" fmla="*/ 205108 h 1057158"/>
                    <a:gd name="connsiteX14" fmla="*/ 957721 w 981125"/>
                    <a:gd name="connsiteY14" fmla="*/ 329022 h 1057158"/>
                    <a:gd name="connsiteX15" fmla="*/ 944902 w 981125"/>
                    <a:gd name="connsiteY15" fmla="*/ 470028 h 1057158"/>
                    <a:gd name="connsiteX16" fmla="*/ 932084 w 981125"/>
                    <a:gd name="connsiteY16" fmla="*/ 568304 h 1057158"/>
                    <a:gd name="connsiteX17" fmla="*/ 910719 w 981125"/>
                    <a:gd name="connsiteY17" fmla="*/ 591805 h 1057158"/>
                    <a:gd name="connsiteX18" fmla="*/ 895764 w 981125"/>
                    <a:gd name="connsiteY18" fmla="*/ 566168 h 1057158"/>
                    <a:gd name="connsiteX19" fmla="*/ 846626 w 981125"/>
                    <a:gd name="connsiteY19" fmla="*/ 638807 h 1057158"/>
                    <a:gd name="connsiteX20" fmla="*/ 827398 w 981125"/>
                    <a:gd name="connsiteY20" fmla="*/ 702901 h 1057158"/>
                    <a:gd name="connsiteX21" fmla="*/ 816715 w 981125"/>
                    <a:gd name="connsiteY21" fmla="*/ 749903 h 1057158"/>
                    <a:gd name="connsiteX22" fmla="*/ 793214 w 981125"/>
                    <a:gd name="connsiteY22" fmla="*/ 811860 h 1057158"/>
                    <a:gd name="connsiteX23" fmla="*/ 816715 w 981125"/>
                    <a:gd name="connsiteY23" fmla="*/ 843906 h 1057158"/>
                    <a:gd name="connsiteX24" fmla="*/ 797487 w 981125"/>
                    <a:gd name="connsiteY24" fmla="*/ 890908 h 1057158"/>
                    <a:gd name="connsiteX25" fmla="*/ 786805 w 981125"/>
                    <a:gd name="connsiteY25" fmla="*/ 940046 h 1057158"/>
                    <a:gd name="connsiteX26" fmla="*/ 752622 w 981125"/>
                    <a:gd name="connsiteY26" fmla="*/ 937910 h 1057158"/>
                    <a:gd name="connsiteX27" fmla="*/ 744076 w 981125"/>
                    <a:gd name="connsiteY27" fmla="*/ 908000 h 1057158"/>
                    <a:gd name="connsiteX28" fmla="*/ 724848 w 981125"/>
                    <a:gd name="connsiteY28" fmla="*/ 867407 h 1057158"/>
                    <a:gd name="connsiteX29" fmla="*/ 769713 w 981125"/>
                    <a:gd name="connsiteY29" fmla="*/ 871680 h 1057158"/>
                    <a:gd name="connsiteX30" fmla="*/ 782532 w 981125"/>
                    <a:gd name="connsiteY30" fmla="*/ 850316 h 1057158"/>
                    <a:gd name="connsiteX31" fmla="*/ 765441 w 981125"/>
                    <a:gd name="connsiteY31" fmla="*/ 833224 h 1057158"/>
                    <a:gd name="connsiteX32" fmla="*/ 722712 w 981125"/>
                    <a:gd name="connsiteY32" fmla="*/ 809723 h 1057158"/>
                    <a:gd name="connsiteX33" fmla="*/ 699211 w 981125"/>
                    <a:gd name="connsiteY33" fmla="*/ 811860 h 1057158"/>
                    <a:gd name="connsiteX34" fmla="*/ 690665 w 981125"/>
                    <a:gd name="connsiteY34" fmla="*/ 837497 h 1057158"/>
                    <a:gd name="connsiteX35" fmla="*/ 652209 w 981125"/>
                    <a:gd name="connsiteY35" fmla="*/ 882362 h 1057158"/>
                    <a:gd name="connsiteX36" fmla="*/ 635117 w 981125"/>
                    <a:gd name="connsiteY36" fmla="*/ 920818 h 1057158"/>
                    <a:gd name="connsiteX37" fmla="*/ 609480 w 981125"/>
                    <a:gd name="connsiteY37" fmla="*/ 948592 h 1057158"/>
                    <a:gd name="connsiteX38" fmla="*/ 577433 w 981125"/>
                    <a:gd name="connsiteY38" fmla="*/ 948592 h 1057158"/>
                    <a:gd name="connsiteX39" fmla="*/ 560342 w 981125"/>
                    <a:gd name="connsiteY39" fmla="*/ 1004140 h 1057158"/>
                    <a:gd name="connsiteX40" fmla="*/ 524022 w 981125"/>
                    <a:gd name="connsiteY40" fmla="*/ 1051142 h 1057158"/>
                    <a:gd name="connsiteX41" fmla="*/ 502657 w 981125"/>
                    <a:gd name="connsiteY41" fmla="*/ 1053278 h 1057158"/>
                    <a:gd name="connsiteX42" fmla="*/ 451383 w 981125"/>
                    <a:gd name="connsiteY42" fmla="*/ 1021232 h 1057158"/>
                    <a:gd name="connsiteX43" fmla="*/ 372334 w 981125"/>
                    <a:gd name="connsiteY43" fmla="*/ 1014822 h 1057158"/>
                    <a:gd name="connsiteX44" fmla="*/ 318923 w 981125"/>
                    <a:gd name="connsiteY44" fmla="*/ 1006276 h 1057158"/>
                    <a:gd name="connsiteX45" fmla="*/ 306104 w 981125"/>
                    <a:gd name="connsiteY45" fmla="*/ 950729 h 1057158"/>
                    <a:gd name="connsiteX46" fmla="*/ 280467 w 981125"/>
                    <a:gd name="connsiteY46" fmla="*/ 925091 h 1057158"/>
                    <a:gd name="connsiteX47" fmla="*/ 237738 w 981125"/>
                    <a:gd name="connsiteY47" fmla="*/ 848179 h 1057158"/>
                    <a:gd name="connsiteX48" fmla="*/ 192872 w 981125"/>
                    <a:gd name="connsiteY48" fmla="*/ 816132 h 1057158"/>
                    <a:gd name="connsiteX49" fmla="*/ 148007 w 981125"/>
                    <a:gd name="connsiteY49" fmla="*/ 694355 h 1057158"/>
                    <a:gd name="connsiteX50" fmla="*/ 130915 w 981125"/>
                    <a:gd name="connsiteY50" fmla="*/ 600351 h 1057158"/>
                    <a:gd name="connsiteX51" fmla="*/ 184327 w 981125"/>
                    <a:gd name="connsiteY51" fmla="*/ 611033 h 1057158"/>
                    <a:gd name="connsiteX52" fmla="*/ 158689 w 981125"/>
                    <a:gd name="connsiteY52" fmla="*/ 542667 h 1057158"/>
                    <a:gd name="connsiteX53" fmla="*/ 145870 w 981125"/>
                    <a:gd name="connsiteY53" fmla="*/ 467891 h 1057158"/>
                    <a:gd name="connsiteX54" fmla="*/ 66822 w 981125"/>
                    <a:gd name="connsiteY54" fmla="*/ 369615 h 1057158"/>
                    <a:gd name="connsiteX55" fmla="*/ 34775 w 981125"/>
                    <a:gd name="connsiteY55" fmla="*/ 275611 h 1057158"/>
                    <a:gd name="connsiteX56" fmla="*/ 17684 w 981125"/>
                    <a:gd name="connsiteY56" fmla="*/ 198699 h 1057158"/>
                    <a:gd name="connsiteX57" fmla="*/ 2728 w 981125"/>
                    <a:gd name="connsiteY57" fmla="*/ 132469 h 1057158"/>
                    <a:gd name="connsiteX58" fmla="*/ 2728 w 981125"/>
                    <a:gd name="connsiteY58" fmla="*/ 89740 h 1057158"/>
                    <a:gd name="connsiteX59" fmla="*/ 30502 w 981125"/>
                    <a:gd name="connsiteY59" fmla="*/ 53420 h 1057158"/>
                    <a:gd name="connsiteX60" fmla="*/ 28366 w 981125"/>
                    <a:gd name="connsiteY60" fmla="*/ 9 h 1057158"/>
                    <a:gd name="connsiteX0" fmla="*/ 28366 w 981125"/>
                    <a:gd name="connsiteY0" fmla="*/ 9 h 1057158"/>
                    <a:gd name="connsiteX1" fmla="*/ 133052 w 981125"/>
                    <a:gd name="connsiteY1" fmla="*/ 57693 h 1057158"/>
                    <a:gd name="connsiteX2" fmla="*/ 231328 w 981125"/>
                    <a:gd name="connsiteY2" fmla="*/ 98286 h 1057158"/>
                    <a:gd name="connsiteX3" fmla="*/ 310377 w 981125"/>
                    <a:gd name="connsiteY3" fmla="*/ 155970 h 1057158"/>
                    <a:gd name="connsiteX4" fmla="*/ 410790 w 981125"/>
                    <a:gd name="connsiteY4" fmla="*/ 205108 h 1057158"/>
                    <a:gd name="connsiteX5" fmla="*/ 498385 w 981125"/>
                    <a:gd name="connsiteY5" fmla="*/ 226473 h 1057158"/>
                    <a:gd name="connsiteX6" fmla="*/ 573160 w 981125"/>
                    <a:gd name="connsiteY6" fmla="*/ 200835 h 1057158"/>
                    <a:gd name="connsiteX7" fmla="*/ 669300 w 981125"/>
                    <a:gd name="connsiteY7" fmla="*/ 185880 h 1057158"/>
                    <a:gd name="connsiteX8" fmla="*/ 703484 w 981125"/>
                    <a:gd name="connsiteY8" fmla="*/ 183744 h 1057158"/>
                    <a:gd name="connsiteX9" fmla="*/ 726985 w 981125"/>
                    <a:gd name="connsiteY9" fmla="*/ 173061 h 1057158"/>
                    <a:gd name="connsiteX10" fmla="*/ 763304 w 981125"/>
                    <a:gd name="connsiteY10" fmla="*/ 181607 h 1057158"/>
                    <a:gd name="connsiteX11" fmla="*/ 810306 w 981125"/>
                    <a:gd name="connsiteY11" fmla="*/ 134605 h 1057158"/>
                    <a:gd name="connsiteX12" fmla="*/ 902173 w 981125"/>
                    <a:gd name="connsiteY12" fmla="*/ 113241 h 1057158"/>
                    <a:gd name="connsiteX13" fmla="*/ 979085 w 981125"/>
                    <a:gd name="connsiteY13" fmla="*/ 205108 h 1057158"/>
                    <a:gd name="connsiteX14" fmla="*/ 957721 w 981125"/>
                    <a:gd name="connsiteY14" fmla="*/ 329022 h 1057158"/>
                    <a:gd name="connsiteX15" fmla="*/ 944902 w 981125"/>
                    <a:gd name="connsiteY15" fmla="*/ 470028 h 1057158"/>
                    <a:gd name="connsiteX16" fmla="*/ 932084 w 981125"/>
                    <a:gd name="connsiteY16" fmla="*/ 568304 h 1057158"/>
                    <a:gd name="connsiteX17" fmla="*/ 910719 w 981125"/>
                    <a:gd name="connsiteY17" fmla="*/ 591805 h 1057158"/>
                    <a:gd name="connsiteX18" fmla="*/ 895764 w 981125"/>
                    <a:gd name="connsiteY18" fmla="*/ 566168 h 1057158"/>
                    <a:gd name="connsiteX19" fmla="*/ 846626 w 981125"/>
                    <a:gd name="connsiteY19" fmla="*/ 638807 h 1057158"/>
                    <a:gd name="connsiteX20" fmla="*/ 827398 w 981125"/>
                    <a:gd name="connsiteY20" fmla="*/ 702901 h 1057158"/>
                    <a:gd name="connsiteX21" fmla="*/ 816715 w 981125"/>
                    <a:gd name="connsiteY21" fmla="*/ 749903 h 1057158"/>
                    <a:gd name="connsiteX22" fmla="*/ 793214 w 981125"/>
                    <a:gd name="connsiteY22" fmla="*/ 811860 h 1057158"/>
                    <a:gd name="connsiteX23" fmla="*/ 816715 w 981125"/>
                    <a:gd name="connsiteY23" fmla="*/ 843906 h 1057158"/>
                    <a:gd name="connsiteX24" fmla="*/ 797487 w 981125"/>
                    <a:gd name="connsiteY24" fmla="*/ 890908 h 1057158"/>
                    <a:gd name="connsiteX25" fmla="*/ 786805 w 981125"/>
                    <a:gd name="connsiteY25" fmla="*/ 940046 h 1057158"/>
                    <a:gd name="connsiteX26" fmla="*/ 752622 w 981125"/>
                    <a:gd name="connsiteY26" fmla="*/ 937910 h 1057158"/>
                    <a:gd name="connsiteX27" fmla="*/ 744076 w 981125"/>
                    <a:gd name="connsiteY27" fmla="*/ 908000 h 1057158"/>
                    <a:gd name="connsiteX28" fmla="*/ 724848 w 981125"/>
                    <a:gd name="connsiteY28" fmla="*/ 867407 h 1057158"/>
                    <a:gd name="connsiteX29" fmla="*/ 769713 w 981125"/>
                    <a:gd name="connsiteY29" fmla="*/ 871680 h 1057158"/>
                    <a:gd name="connsiteX30" fmla="*/ 782532 w 981125"/>
                    <a:gd name="connsiteY30" fmla="*/ 850316 h 1057158"/>
                    <a:gd name="connsiteX31" fmla="*/ 765441 w 981125"/>
                    <a:gd name="connsiteY31" fmla="*/ 833224 h 1057158"/>
                    <a:gd name="connsiteX32" fmla="*/ 722712 w 981125"/>
                    <a:gd name="connsiteY32" fmla="*/ 809723 h 1057158"/>
                    <a:gd name="connsiteX33" fmla="*/ 690665 w 981125"/>
                    <a:gd name="connsiteY33" fmla="*/ 837497 h 1057158"/>
                    <a:gd name="connsiteX34" fmla="*/ 652209 w 981125"/>
                    <a:gd name="connsiteY34" fmla="*/ 882362 h 1057158"/>
                    <a:gd name="connsiteX35" fmla="*/ 635117 w 981125"/>
                    <a:gd name="connsiteY35" fmla="*/ 920818 h 1057158"/>
                    <a:gd name="connsiteX36" fmla="*/ 609480 w 981125"/>
                    <a:gd name="connsiteY36" fmla="*/ 948592 h 1057158"/>
                    <a:gd name="connsiteX37" fmla="*/ 577433 w 981125"/>
                    <a:gd name="connsiteY37" fmla="*/ 948592 h 1057158"/>
                    <a:gd name="connsiteX38" fmla="*/ 560342 w 981125"/>
                    <a:gd name="connsiteY38" fmla="*/ 1004140 h 1057158"/>
                    <a:gd name="connsiteX39" fmla="*/ 524022 w 981125"/>
                    <a:gd name="connsiteY39" fmla="*/ 1051142 h 1057158"/>
                    <a:gd name="connsiteX40" fmla="*/ 502657 w 981125"/>
                    <a:gd name="connsiteY40" fmla="*/ 1053278 h 1057158"/>
                    <a:gd name="connsiteX41" fmla="*/ 451383 w 981125"/>
                    <a:gd name="connsiteY41" fmla="*/ 1021232 h 1057158"/>
                    <a:gd name="connsiteX42" fmla="*/ 372334 w 981125"/>
                    <a:gd name="connsiteY42" fmla="*/ 1014822 h 1057158"/>
                    <a:gd name="connsiteX43" fmla="*/ 318923 w 981125"/>
                    <a:gd name="connsiteY43" fmla="*/ 1006276 h 1057158"/>
                    <a:gd name="connsiteX44" fmla="*/ 306104 w 981125"/>
                    <a:gd name="connsiteY44" fmla="*/ 950729 h 1057158"/>
                    <a:gd name="connsiteX45" fmla="*/ 280467 w 981125"/>
                    <a:gd name="connsiteY45" fmla="*/ 925091 h 1057158"/>
                    <a:gd name="connsiteX46" fmla="*/ 237738 w 981125"/>
                    <a:gd name="connsiteY46" fmla="*/ 848179 h 1057158"/>
                    <a:gd name="connsiteX47" fmla="*/ 192872 w 981125"/>
                    <a:gd name="connsiteY47" fmla="*/ 816132 h 1057158"/>
                    <a:gd name="connsiteX48" fmla="*/ 148007 w 981125"/>
                    <a:gd name="connsiteY48" fmla="*/ 694355 h 1057158"/>
                    <a:gd name="connsiteX49" fmla="*/ 130915 w 981125"/>
                    <a:gd name="connsiteY49" fmla="*/ 600351 h 1057158"/>
                    <a:gd name="connsiteX50" fmla="*/ 184327 w 981125"/>
                    <a:gd name="connsiteY50" fmla="*/ 611033 h 1057158"/>
                    <a:gd name="connsiteX51" fmla="*/ 158689 w 981125"/>
                    <a:gd name="connsiteY51" fmla="*/ 542667 h 1057158"/>
                    <a:gd name="connsiteX52" fmla="*/ 145870 w 981125"/>
                    <a:gd name="connsiteY52" fmla="*/ 467891 h 1057158"/>
                    <a:gd name="connsiteX53" fmla="*/ 66822 w 981125"/>
                    <a:gd name="connsiteY53" fmla="*/ 369615 h 1057158"/>
                    <a:gd name="connsiteX54" fmla="*/ 34775 w 981125"/>
                    <a:gd name="connsiteY54" fmla="*/ 275611 h 1057158"/>
                    <a:gd name="connsiteX55" fmla="*/ 17684 w 981125"/>
                    <a:gd name="connsiteY55" fmla="*/ 198699 h 1057158"/>
                    <a:gd name="connsiteX56" fmla="*/ 2728 w 981125"/>
                    <a:gd name="connsiteY56" fmla="*/ 132469 h 1057158"/>
                    <a:gd name="connsiteX57" fmla="*/ 2728 w 981125"/>
                    <a:gd name="connsiteY57" fmla="*/ 89740 h 1057158"/>
                    <a:gd name="connsiteX58" fmla="*/ 30502 w 981125"/>
                    <a:gd name="connsiteY58" fmla="*/ 53420 h 1057158"/>
                    <a:gd name="connsiteX59" fmla="*/ 28366 w 981125"/>
                    <a:gd name="connsiteY59" fmla="*/ 9 h 1057158"/>
                    <a:gd name="connsiteX0" fmla="*/ 28366 w 981125"/>
                    <a:gd name="connsiteY0" fmla="*/ 9 h 1057158"/>
                    <a:gd name="connsiteX1" fmla="*/ 133052 w 981125"/>
                    <a:gd name="connsiteY1" fmla="*/ 57693 h 1057158"/>
                    <a:gd name="connsiteX2" fmla="*/ 231328 w 981125"/>
                    <a:gd name="connsiteY2" fmla="*/ 98286 h 1057158"/>
                    <a:gd name="connsiteX3" fmla="*/ 310377 w 981125"/>
                    <a:gd name="connsiteY3" fmla="*/ 155970 h 1057158"/>
                    <a:gd name="connsiteX4" fmla="*/ 410790 w 981125"/>
                    <a:gd name="connsiteY4" fmla="*/ 205108 h 1057158"/>
                    <a:gd name="connsiteX5" fmla="*/ 498385 w 981125"/>
                    <a:gd name="connsiteY5" fmla="*/ 226473 h 1057158"/>
                    <a:gd name="connsiteX6" fmla="*/ 573160 w 981125"/>
                    <a:gd name="connsiteY6" fmla="*/ 200835 h 1057158"/>
                    <a:gd name="connsiteX7" fmla="*/ 669300 w 981125"/>
                    <a:gd name="connsiteY7" fmla="*/ 185880 h 1057158"/>
                    <a:gd name="connsiteX8" fmla="*/ 703484 w 981125"/>
                    <a:gd name="connsiteY8" fmla="*/ 183744 h 1057158"/>
                    <a:gd name="connsiteX9" fmla="*/ 726985 w 981125"/>
                    <a:gd name="connsiteY9" fmla="*/ 173061 h 1057158"/>
                    <a:gd name="connsiteX10" fmla="*/ 763304 w 981125"/>
                    <a:gd name="connsiteY10" fmla="*/ 181607 h 1057158"/>
                    <a:gd name="connsiteX11" fmla="*/ 810306 w 981125"/>
                    <a:gd name="connsiteY11" fmla="*/ 134605 h 1057158"/>
                    <a:gd name="connsiteX12" fmla="*/ 902173 w 981125"/>
                    <a:gd name="connsiteY12" fmla="*/ 113241 h 1057158"/>
                    <a:gd name="connsiteX13" fmla="*/ 979085 w 981125"/>
                    <a:gd name="connsiteY13" fmla="*/ 205108 h 1057158"/>
                    <a:gd name="connsiteX14" fmla="*/ 957721 w 981125"/>
                    <a:gd name="connsiteY14" fmla="*/ 329022 h 1057158"/>
                    <a:gd name="connsiteX15" fmla="*/ 944902 w 981125"/>
                    <a:gd name="connsiteY15" fmla="*/ 470028 h 1057158"/>
                    <a:gd name="connsiteX16" fmla="*/ 932084 w 981125"/>
                    <a:gd name="connsiteY16" fmla="*/ 568304 h 1057158"/>
                    <a:gd name="connsiteX17" fmla="*/ 910719 w 981125"/>
                    <a:gd name="connsiteY17" fmla="*/ 591805 h 1057158"/>
                    <a:gd name="connsiteX18" fmla="*/ 895764 w 981125"/>
                    <a:gd name="connsiteY18" fmla="*/ 566168 h 1057158"/>
                    <a:gd name="connsiteX19" fmla="*/ 846626 w 981125"/>
                    <a:gd name="connsiteY19" fmla="*/ 638807 h 1057158"/>
                    <a:gd name="connsiteX20" fmla="*/ 827398 w 981125"/>
                    <a:gd name="connsiteY20" fmla="*/ 702901 h 1057158"/>
                    <a:gd name="connsiteX21" fmla="*/ 816715 w 981125"/>
                    <a:gd name="connsiteY21" fmla="*/ 749903 h 1057158"/>
                    <a:gd name="connsiteX22" fmla="*/ 793214 w 981125"/>
                    <a:gd name="connsiteY22" fmla="*/ 811860 h 1057158"/>
                    <a:gd name="connsiteX23" fmla="*/ 816715 w 981125"/>
                    <a:gd name="connsiteY23" fmla="*/ 843906 h 1057158"/>
                    <a:gd name="connsiteX24" fmla="*/ 797487 w 981125"/>
                    <a:gd name="connsiteY24" fmla="*/ 890908 h 1057158"/>
                    <a:gd name="connsiteX25" fmla="*/ 786805 w 981125"/>
                    <a:gd name="connsiteY25" fmla="*/ 940046 h 1057158"/>
                    <a:gd name="connsiteX26" fmla="*/ 752622 w 981125"/>
                    <a:gd name="connsiteY26" fmla="*/ 937910 h 1057158"/>
                    <a:gd name="connsiteX27" fmla="*/ 744076 w 981125"/>
                    <a:gd name="connsiteY27" fmla="*/ 908000 h 1057158"/>
                    <a:gd name="connsiteX28" fmla="*/ 724848 w 981125"/>
                    <a:gd name="connsiteY28" fmla="*/ 867407 h 1057158"/>
                    <a:gd name="connsiteX29" fmla="*/ 769713 w 981125"/>
                    <a:gd name="connsiteY29" fmla="*/ 871680 h 1057158"/>
                    <a:gd name="connsiteX30" fmla="*/ 782532 w 981125"/>
                    <a:gd name="connsiteY30" fmla="*/ 850316 h 1057158"/>
                    <a:gd name="connsiteX31" fmla="*/ 765441 w 981125"/>
                    <a:gd name="connsiteY31" fmla="*/ 833224 h 1057158"/>
                    <a:gd name="connsiteX32" fmla="*/ 722712 w 981125"/>
                    <a:gd name="connsiteY32" fmla="*/ 809723 h 1057158"/>
                    <a:gd name="connsiteX33" fmla="*/ 690665 w 981125"/>
                    <a:gd name="connsiteY33" fmla="*/ 837497 h 1057158"/>
                    <a:gd name="connsiteX34" fmla="*/ 652209 w 981125"/>
                    <a:gd name="connsiteY34" fmla="*/ 882362 h 1057158"/>
                    <a:gd name="connsiteX35" fmla="*/ 635117 w 981125"/>
                    <a:gd name="connsiteY35" fmla="*/ 920818 h 1057158"/>
                    <a:gd name="connsiteX36" fmla="*/ 609480 w 981125"/>
                    <a:gd name="connsiteY36" fmla="*/ 948592 h 1057158"/>
                    <a:gd name="connsiteX37" fmla="*/ 577433 w 981125"/>
                    <a:gd name="connsiteY37" fmla="*/ 948592 h 1057158"/>
                    <a:gd name="connsiteX38" fmla="*/ 560342 w 981125"/>
                    <a:gd name="connsiteY38" fmla="*/ 1004140 h 1057158"/>
                    <a:gd name="connsiteX39" fmla="*/ 524022 w 981125"/>
                    <a:gd name="connsiteY39" fmla="*/ 1051142 h 1057158"/>
                    <a:gd name="connsiteX40" fmla="*/ 502657 w 981125"/>
                    <a:gd name="connsiteY40" fmla="*/ 1053278 h 1057158"/>
                    <a:gd name="connsiteX41" fmla="*/ 451383 w 981125"/>
                    <a:gd name="connsiteY41" fmla="*/ 1021232 h 1057158"/>
                    <a:gd name="connsiteX42" fmla="*/ 372334 w 981125"/>
                    <a:gd name="connsiteY42" fmla="*/ 1014822 h 1057158"/>
                    <a:gd name="connsiteX43" fmla="*/ 318923 w 981125"/>
                    <a:gd name="connsiteY43" fmla="*/ 1006276 h 1057158"/>
                    <a:gd name="connsiteX44" fmla="*/ 306104 w 981125"/>
                    <a:gd name="connsiteY44" fmla="*/ 950729 h 1057158"/>
                    <a:gd name="connsiteX45" fmla="*/ 280467 w 981125"/>
                    <a:gd name="connsiteY45" fmla="*/ 925091 h 1057158"/>
                    <a:gd name="connsiteX46" fmla="*/ 237738 w 981125"/>
                    <a:gd name="connsiteY46" fmla="*/ 848179 h 1057158"/>
                    <a:gd name="connsiteX47" fmla="*/ 192872 w 981125"/>
                    <a:gd name="connsiteY47" fmla="*/ 816132 h 1057158"/>
                    <a:gd name="connsiteX48" fmla="*/ 148007 w 981125"/>
                    <a:gd name="connsiteY48" fmla="*/ 694355 h 1057158"/>
                    <a:gd name="connsiteX49" fmla="*/ 130915 w 981125"/>
                    <a:gd name="connsiteY49" fmla="*/ 600351 h 1057158"/>
                    <a:gd name="connsiteX50" fmla="*/ 158689 w 981125"/>
                    <a:gd name="connsiteY50" fmla="*/ 542667 h 1057158"/>
                    <a:gd name="connsiteX51" fmla="*/ 145870 w 981125"/>
                    <a:gd name="connsiteY51" fmla="*/ 467891 h 1057158"/>
                    <a:gd name="connsiteX52" fmla="*/ 66822 w 981125"/>
                    <a:gd name="connsiteY52" fmla="*/ 369615 h 1057158"/>
                    <a:gd name="connsiteX53" fmla="*/ 34775 w 981125"/>
                    <a:gd name="connsiteY53" fmla="*/ 275611 h 1057158"/>
                    <a:gd name="connsiteX54" fmla="*/ 17684 w 981125"/>
                    <a:gd name="connsiteY54" fmla="*/ 198699 h 1057158"/>
                    <a:gd name="connsiteX55" fmla="*/ 2728 w 981125"/>
                    <a:gd name="connsiteY55" fmla="*/ 132469 h 1057158"/>
                    <a:gd name="connsiteX56" fmla="*/ 2728 w 981125"/>
                    <a:gd name="connsiteY56" fmla="*/ 89740 h 1057158"/>
                    <a:gd name="connsiteX57" fmla="*/ 30502 w 981125"/>
                    <a:gd name="connsiteY57" fmla="*/ 53420 h 1057158"/>
                    <a:gd name="connsiteX58" fmla="*/ 28366 w 981125"/>
                    <a:gd name="connsiteY58" fmla="*/ 9 h 1057158"/>
                    <a:gd name="connsiteX0" fmla="*/ 28366 w 981125"/>
                    <a:gd name="connsiteY0" fmla="*/ 9 h 1057158"/>
                    <a:gd name="connsiteX1" fmla="*/ 133052 w 981125"/>
                    <a:gd name="connsiteY1" fmla="*/ 57693 h 1057158"/>
                    <a:gd name="connsiteX2" fmla="*/ 231328 w 981125"/>
                    <a:gd name="connsiteY2" fmla="*/ 98286 h 1057158"/>
                    <a:gd name="connsiteX3" fmla="*/ 310377 w 981125"/>
                    <a:gd name="connsiteY3" fmla="*/ 155970 h 1057158"/>
                    <a:gd name="connsiteX4" fmla="*/ 410790 w 981125"/>
                    <a:gd name="connsiteY4" fmla="*/ 205108 h 1057158"/>
                    <a:gd name="connsiteX5" fmla="*/ 498385 w 981125"/>
                    <a:gd name="connsiteY5" fmla="*/ 226473 h 1057158"/>
                    <a:gd name="connsiteX6" fmla="*/ 573160 w 981125"/>
                    <a:gd name="connsiteY6" fmla="*/ 200835 h 1057158"/>
                    <a:gd name="connsiteX7" fmla="*/ 669300 w 981125"/>
                    <a:gd name="connsiteY7" fmla="*/ 185880 h 1057158"/>
                    <a:gd name="connsiteX8" fmla="*/ 703484 w 981125"/>
                    <a:gd name="connsiteY8" fmla="*/ 183744 h 1057158"/>
                    <a:gd name="connsiteX9" fmla="*/ 726985 w 981125"/>
                    <a:gd name="connsiteY9" fmla="*/ 173061 h 1057158"/>
                    <a:gd name="connsiteX10" fmla="*/ 810306 w 981125"/>
                    <a:gd name="connsiteY10" fmla="*/ 134605 h 1057158"/>
                    <a:gd name="connsiteX11" fmla="*/ 902173 w 981125"/>
                    <a:gd name="connsiteY11" fmla="*/ 113241 h 1057158"/>
                    <a:gd name="connsiteX12" fmla="*/ 979085 w 981125"/>
                    <a:gd name="connsiteY12" fmla="*/ 205108 h 1057158"/>
                    <a:gd name="connsiteX13" fmla="*/ 957721 w 981125"/>
                    <a:gd name="connsiteY13" fmla="*/ 329022 h 1057158"/>
                    <a:gd name="connsiteX14" fmla="*/ 944902 w 981125"/>
                    <a:gd name="connsiteY14" fmla="*/ 470028 h 1057158"/>
                    <a:gd name="connsiteX15" fmla="*/ 932084 w 981125"/>
                    <a:gd name="connsiteY15" fmla="*/ 568304 h 1057158"/>
                    <a:gd name="connsiteX16" fmla="*/ 910719 w 981125"/>
                    <a:gd name="connsiteY16" fmla="*/ 591805 h 1057158"/>
                    <a:gd name="connsiteX17" fmla="*/ 895764 w 981125"/>
                    <a:gd name="connsiteY17" fmla="*/ 566168 h 1057158"/>
                    <a:gd name="connsiteX18" fmla="*/ 846626 w 981125"/>
                    <a:gd name="connsiteY18" fmla="*/ 638807 h 1057158"/>
                    <a:gd name="connsiteX19" fmla="*/ 827398 w 981125"/>
                    <a:gd name="connsiteY19" fmla="*/ 702901 h 1057158"/>
                    <a:gd name="connsiteX20" fmla="*/ 816715 w 981125"/>
                    <a:gd name="connsiteY20" fmla="*/ 749903 h 1057158"/>
                    <a:gd name="connsiteX21" fmla="*/ 793214 w 981125"/>
                    <a:gd name="connsiteY21" fmla="*/ 811860 h 1057158"/>
                    <a:gd name="connsiteX22" fmla="*/ 816715 w 981125"/>
                    <a:gd name="connsiteY22" fmla="*/ 843906 h 1057158"/>
                    <a:gd name="connsiteX23" fmla="*/ 797487 w 981125"/>
                    <a:gd name="connsiteY23" fmla="*/ 890908 h 1057158"/>
                    <a:gd name="connsiteX24" fmla="*/ 786805 w 981125"/>
                    <a:gd name="connsiteY24" fmla="*/ 940046 h 1057158"/>
                    <a:gd name="connsiteX25" fmla="*/ 752622 w 981125"/>
                    <a:gd name="connsiteY25" fmla="*/ 937910 h 1057158"/>
                    <a:gd name="connsiteX26" fmla="*/ 744076 w 981125"/>
                    <a:gd name="connsiteY26" fmla="*/ 908000 h 1057158"/>
                    <a:gd name="connsiteX27" fmla="*/ 724848 w 981125"/>
                    <a:gd name="connsiteY27" fmla="*/ 867407 h 1057158"/>
                    <a:gd name="connsiteX28" fmla="*/ 769713 w 981125"/>
                    <a:gd name="connsiteY28" fmla="*/ 871680 h 1057158"/>
                    <a:gd name="connsiteX29" fmla="*/ 782532 w 981125"/>
                    <a:gd name="connsiteY29" fmla="*/ 850316 h 1057158"/>
                    <a:gd name="connsiteX30" fmla="*/ 765441 w 981125"/>
                    <a:gd name="connsiteY30" fmla="*/ 833224 h 1057158"/>
                    <a:gd name="connsiteX31" fmla="*/ 722712 w 981125"/>
                    <a:gd name="connsiteY31" fmla="*/ 809723 h 1057158"/>
                    <a:gd name="connsiteX32" fmla="*/ 690665 w 981125"/>
                    <a:gd name="connsiteY32" fmla="*/ 837497 h 1057158"/>
                    <a:gd name="connsiteX33" fmla="*/ 652209 w 981125"/>
                    <a:gd name="connsiteY33" fmla="*/ 882362 h 1057158"/>
                    <a:gd name="connsiteX34" fmla="*/ 635117 w 981125"/>
                    <a:gd name="connsiteY34" fmla="*/ 920818 h 1057158"/>
                    <a:gd name="connsiteX35" fmla="*/ 609480 w 981125"/>
                    <a:gd name="connsiteY35" fmla="*/ 948592 h 1057158"/>
                    <a:gd name="connsiteX36" fmla="*/ 577433 w 981125"/>
                    <a:gd name="connsiteY36" fmla="*/ 948592 h 1057158"/>
                    <a:gd name="connsiteX37" fmla="*/ 560342 w 981125"/>
                    <a:gd name="connsiteY37" fmla="*/ 1004140 h 1057158"/>
                    <a:gd name="connsiteX38" fmla="*/ 524022 w 981125"/>
                    <a:gd name="connsiteY38" fmla="*/ 1051142 h 1057158"/>
                    <a:gd name="connsiteX39" fmla="*/ 502657 w 981125"/>
                    <a:gd name="connsiteY39" fmla="*/ 1053278 h 1057158"/>
                    <a:gd name="connsiteX40" fmla="*/ 451383 w 981125"/>
                    <a:gd name="connsiteY40" fmla="*/ 1021232 h 1057158"/>
                    <a:gd name="connsiteX41" fmla="*/ 372334 w 981125"/>
                    <a:gd name="connsiteY41" fmla="*/ 1014822 h 1057158"/>
                    <a:gd name="connsiteX42" fmla="*/ 318923 w 981125"/>
                    <a:gd name="connsiteY42" fmla="*/ 1006276 h 1057158"/>
                    <a:gd name="connsiteX43" fmla="*/ 306104 w 981125"/>
                    <a:gd name="connsiteY43" fmla="*/ 950729 h 1057158"/>
                    <a:gd name="connsiteX44" fmla="*/ 280467 w 981125"/>
                    <a:gd name="connsiteY44" fmla="*/ 925091 h 1057158"/>
                    <a:gd name="connsiteX45" fmla="*/ 237738 w 981125"/>
                    <a:gd name="connsiteY45" fmla="*/ 848179 h 1057158"/>
                    <a:gd name="connsiteX46" fmla="*/ 192872 w 981125"/>
                    <a:gd name="connsiteY46" fmla="*/ 816132 h 1057158"/>
                    <a:gd name="connsiteX47" fmla="*/ 148007 w 981125"/>
                    <a:gd name="connsiteY47" fmla="*/ 694355 h 1057158"/>
                    <a:gd name="connsiteX48" fmla="*/ 130915 w 981125"/>
                    <a:gd name="connsiteY48" fmla="*/ 600351 h 1057158"/>
                    <a:gd name="connsiteX49" fmla="*/ 158689 w 981125"/>
                    <a:gd name="connsiteY49" fmla="*/ 542667 h 1057158"/>
                    <a:gd name="connsiteX50" fmla="*/ 145870 w 981125"/>
                    <a:gd name="connsiteY50" fmla="*/ 467891 h 1057158"/>
                    <a:gd name="connsiteX51" fmla="*/ 66822 w 981125"/>
                    <a:gd name="connsiteY51" fmla="*/ 369615 h 1057158"/>
                    <a:gd name="connsiteX52" fmla="*/ 34775 w 981125"/>
                    <a:gd name="connsiteY52" fmla="*/ 275611 h 1057158"/>
                    <a:gd name="connsiteX53" fmla="*/ 17684 w 981125"/>
                    <a:gd name="connsiteY53" fmla="*/ 198699 h 1057158"/>
                    <a:gd name="connsiteX54" fmla="*/ 2728 w 981125"/>
                    <a:gd name="connsiteY54" fmla="*/ 132469 h 1057158"/>
                    <a:gd name="connsiteX55" fmla="*/ 2728 w 981125"/>
                    <a:gd name="connsiteY55" fmla="*/ 89740 h 1057158"/>
                    <a:gd name="connsiteX56" fmla="*/ 30502 w 981125"/>
                    <a:gd name="connsiteY56" fmla="*/ 53420 h 1057158"/>
                    <a:gd name="connsiteX57" fmla="*/ 28366 w 981125"/>
                    <a:gd name="connsiteY57" fmla="*/ 9 h 1057158"/>
                    <a:gd name="connsiteX0" fmla="*/ 28366 w 981125"/>
                    <a:gd name="connsiteY0" fmla="*/ 9 h 1057158"/>
                    <a:gd name="connsiteX1" fmla="*/ 133052 w 981125"/>
                    <a:gd name="connsiteY1" fmla="*/ 57693 h 1057158"/>
                    <a:gd name="connsiteX2" fmla="*/ 231328 w 981125"/>
                    <a:gd name="connsiteY2" fmla="*/ 98286 h 1057158"/>
                    <a:gd name="connsiteX3" fmla="*/ 310377 w 981125"/>
                    <a:gd name="connsiteY3" fmla="*/ 155970 h 1057158"/>
                    <a:gd name="connsiteX4" fmla="*/ 410790 w 981125"/>
                    <a:gd name="connsiteY4" fmla="*/ 205108 h 1057158"/>
                    <a:gd name="connsiteX5" fmla="*/ 498385 w 981125"/>
                    <a:gd name="connsiteY5" fmla="*/ 226473 h 1057158"/>
                    <a:gd name="connsiteX6" fmla="*/ 573160 w 981125"/>
                    <a:gd name="connsiteY6" fmla="*/ 200835 h 1057158"/>
                    <a:gd name="connsiteX7" fmla="*/ 669300 w 981125"/>
                    <a:gd name="connsiteY7" fmla="*/ 185880 h 1057158"/>
                    <a:gd name="connsiteX8" fmla="*/ 703484 w 981125"/>
                    <a:gd name="connsiteY8" fmla="*/ 183744 h 1057158"/>
                    <a:gd name="connsiteX9" fmla="*/ 726985 w 981125"/>
                    <a:gd name="connsiteY9" fmla="*/ 173061 h 1057158"/>
                    <a:gd name="connsiteX10" fmla="*/ 810306 w 981125"/>
                    <a:gd name="connsiteY10" fmla="*/ 134605 h 1057158"/>
                    <a:gd name="connsiteX11" fmla="*/ 902173 w 981125"/>
                    <a:gd name="connsiteY11" fmla="*/ 113241 h 1057158"/>
                    <a:gd name="connsiteX12" fmla="*/ 979085 w 981125"/>
                    <a:gd name="connsiteY12" fmla="*/ 205108 h 1057158"/>
                    <a:gd name="connsiteX13" fmla="*/ 957721 w 981125"/>
                    <a:gd name="connsiteY13" fmla="*/ 329022 h 1057158"/>
                    <a:gd name="connsiteX14" fmla="*/ 944902 w 981125"/>
                    <a:gd name="connsiteY14" fmla="*/ 470028 h 1057158"/>
                    <a:gd name="connsiteX15" fmla="*/ 932084 w 981125"/>
                    <a:gd name="connsiteY15" fmla="*/ 568304 h 1057158"/>
                    <a:gd name="connsiteX16" fmla="*/ 910719 w 981125"/>
                    <a:gd name="connsiteY16" fmla="*/ 591805 h 1057158"/>
                    <a:gd name="connsiteX17" fmla="*/ 895764 w 981125"/>
                    <a:gd name="connsiteY17" fmla="*/ 566168 h 1057158"/>
                    <a:gd name="connsiteX18" fmla="*/ 846626 w 981125"/>
                    <a:gd name="connsiteY18" fmla="*/ 638807 h 1057158"/>
                    <a:gd name="connsiteX19" fmla="*/ 827398 w 981125"/>
                    <a:gd name="connsiteY19" fmla="*/ 702901 h 1057158"/>
                    <a:gd name="connsiteX20" fmla="*/ 816715 w 981125"/>
                    <a:gd name="connsiteY20" fmla="*/ 749903 h 1057158"/>
                    <a:gd name="connsiteX21" fmla="*/ 793214 w 981125"/>
                    <a:gd name="connsiteY21" fmla="*/ 811860 h 1057158"/>
                    <a:gd name="connsiteX22" fmla="*/ 816715 w 981125"/>
                    <a:gd name="connsiteY22" fmla="*/ 843906 h 1057158"/>
                    <a:gd name="connsiteX23" fmla="*/ 797487 w 981125"/>
                    <a:gd name="connsiteY23" fmla="*/ 890908 h 1057158"/>
                    <a:gd name="connsiteX24" fmla="*/ 786805 w 981125"/>
                    <a:gd name="connsiteY24" fmla="*/ 940046 h 1057158"/>
                    <a:gd name="connsiteX25" fmla="*/ 752622 w 981125"/>
                    <a:gd name="connsiteY25" fmla="*/ 937910 h 1057158"/>
                    <a:gd name="connsiteX26" fmla="*/ 744076 w 981125"/>
                    <a:gd name="connsiteY26" fmla="*/ 908000 h 1057158"/>
                    <a:gd name="connsiteX27" fmla="*/ 724848 w 981125"/>
                    <a:gd name="connsiteY27" fmla="*/ 867407 h 1057158"/>
                    <a:gd name="connsiteX28" fmla="*/ 769713 w 981125"/>
                    <a:gd name="connsiteY28" fmla="*/ 871680 h 1057158"/>
                    <a:gd name="connsiteX29" fmla="*/ 782532 w 981125"/>
                    <a:gd name="connsiteY29" fmla="*/ 850316 h 1057158"/>
                    <a:gd name="connsiteX30" fmla="*/ 765441 w 981125"/>
                    <a:gd name="connsiteY30" fmla="*/ 833224 h 1057158"/>
                    <a:gd name="connsiteX31" fmla="*/ 722712 w 981125"/>
                    <a:gd name="connsiteY31" fmla="*/ 809723 h 1057158"/>
                    <a:gd name="connsiteX32" fmla="*/ 690665 w 981125"/>
                    <a:gd name="connsiteY32" fmla="*/ 837497 h 1057158"/>
                    <a:gd name="connsiteX33" fmla="*/ 652209 w 981125"/>
                    <a:gd name="connsiteY33" fmla="*/ 882362 h 1057158"/>
                    <a:gd name="connsiteX34" fmla="*/ 635117 w 981125"/>
                    <a:gd name="connsiteY34" fmla="*/ 920818 h 1057158"/>
                    <a:gd name="connsiteX35" fmla="*/ 609480 w 981125"/>
                    <a:gd name="connsiteY35" fmla="*/ 948592 h 1057158"/>
                    <a:gd name="connsiteX36" fmla="*/ 577433 w 981125"/>
                    <a:gd name="connsiteY36" fmla="*/ 948592 h 1057158"/>
                    <a:gd name="connsiteX37" fmla="*/ 560342 w 981125"/>
                    <a:gd name="connsiteY37" fmla="*/ 1004140 h 1057158"/>
                    <a:gd name="connsiteX38" fmla="*/ 524022 w 981125"/>
                    <a:gd name="connsiteY38" fmla="*/ 1051142 h 1057158"/>
                    <a:gd name="connsiteX39" fmla="*/ 502657 w 981125"/>
                    <a:gd name="connsiteY39" fmla="*/ 1053278 h 1057158"/>
                    <a:gd name="connsiteX40" fmla="*/ 451383 w 981125"/>
                    <a:gd name="connsiteY40" fmla="*/ 1021232 h 1057158"/>
                    <a:gd name="connsiteX41" fmla="*/ 372334 w 981125"/>
                    <a:gd name="connsiteY41" fmla="*/ 1014822 h 1057158"/>
                    <a:gd name="connsiteX42" fmla="*/ 318923 w 981125"/>
                    <a:gd name="connsiteY42" fmla="*/ 1006276 h 1057158"/>
                    <a:gd name="connsiteX43" fmla="*/ 280467 w 981125"/>
                    <a:gd name="connsiteY43" fmla="*/ 925091 h 1057158"/>
                    <a:gd name="connsiteX44" fmla="*/ 237738 w 981125"/>
                    <a:gd name="connsiteY44" fmla="*/ 848179 h 1057158"/>
                    <a:gd name="connsiteX45" fmla="*/ 192872 w 981125"/>
                    <a:gd name="connsiteY45" fmla="*/ 816132 h 1057158"/>
                    <a:gd name="connsiteX46" fmla="*/ 148007 w 981125"/>
                    <a:gd name="connsiteY46" fmla="*/ 694355 h 1057158"/>
                    <a:gd name="connsiteX47" fmla="*/ 130915 w 981125"/>
                    <a:gd name="connsiteY47" fmla="*/ 600351 h 1057158"/>
                    <a:gd name="connsiteX48" fmla="*/ 158689 w 981125"/>
                    <a:gd name="connsiteY48" fmla="*/ 542667 h 1057158"/>
                    <a:gd name="connsiteX49" fmla="*/ 145870 w 981125"/>
                    <a:gd name="connsiteY49" fmla="*/ 467891 h 1057158"/>
                    <a:gd name="connsiteX50" fmla="*/ 66822 w 981125"/>
                    <a:gd name="connsiteY50" fmla="*/ 369615 h 1057158"/>
                    <a:gd name="connsiteX51" fmla="*/ 34775 w 981125"/>
                    <a:gd name="connsiteY51" fmla="*/ 275611 h 1057158"/>
                    <a:gd name="connsiteX52" fmla="*/ 17684 w 981125"/>
                    <a:gd name="connsiteY52" fmla="*/ 198699 h 1057158"/>
                    <a:gd name="connsiteX53" fmla="*/ 2728 w 981125"/>
                    <a:gd name="connsiteY53" fmla="*/ 132469 h 1057158"/>
                    <a:gd name="connsiteX54" fmla="*/ 2728 w 981125"/>
                    <a:gd name="connsiteY54" fmla="*/ 89740 h 1057158"/>
                    <a:gd name="connsiteX55" fmla="*/ 30502 w 981125"/>
                    <a:gd name="connsiteY55" fmla="*/ 53420 h 1057158"/>
                    <a:gd name="connsiteX56" fmla="*/ 28366 w 981125"/>
                    <a:gd name="connsiteY56" fmla="*/ 9 h 105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81125" h="1057158">
                      <a:moveTo>
                        <a:pt x="28366" y="9"/>
                      </a:moveTo>
                      <a:cubicBezTo>
                        <a:pt x="45458" y="721"/>
                        <a:pt x="99225" y="41314"/>
                        <a:pt x="133052" y="57693"/>
                      </a:cubicBezTo>
                      <a:cubicBezTo>
                        <a:pt x="166879" y="74073"/>
                        <a:pt x="201774" y="81907"/>
                        <a:pt x="231328" y="98286"/>
                      </a:cubicBezTo>
                      <a:cubicBezTo>
                        <a:pt x="260882" y="114666"/>
                        <a:pt x="280467" y="138166"/>
                        <a:pt x="310377" y="155970"/>
                      </a:cubicBezTo>
                      <a:cubicBezTo>
                        <a:pt x="340287" y="173774"/>
                        <a:pt x="379455" y="193358"/>
                        <a:pt x="410790" y="205108"/>
                      </a:cubicBezTo>
                      <a:cubicBezTo>
                        <a:pt x="442125" y="216858"/>
                        <a:pt x="471323" y="227185"/>
                        <a:pt x="498385" y="226473"/>
                      </a:cubicBezTo>
                      <a:cubicBezTo>
                        <a:pt x="525447" y="225761"/>
                        <a:pt x="544674" y="207601"/>
                        <a:pt x="573160" y="200835"/>
                      </a:cubicBezTo>
                      <a:cubicBezTo>
                        <a:pt x="601646" y="194069"/>
                        <a:pt x="647579" y="188729"/>
                        <a:pt x="669300" y="185880"/>
                      </a:cubicBezTo>
                      <a:cubicBezTo>
                        <a:pt x="691021" y="183031"/>
                        <a:pt x="693870" y="185881"/>
                        <a:pt x="703484" y="183744"/>
                      </a:cubicBezTo>
                      <a:cubicBezTo>
                        <a:pt x="713098" y="181608"/>
                        <a:pt x="709181" y="181251"/>
                        <a:pt x="726985" y="173061"/>
                      </a:cubicBezTo>
                      <a:cubicBezTo>
                        <a:pt x="744789" y="164871"/>
                        <a:pt x="781108" y="144575"/>
                        <a:pt x="810306" y="134605"/>
                      </a:cubicBezTo>
                      <a:cubicBezTo>
                        <a:pt x="839504" y="124635"/>
                        <a:pt x="874043" y="101491"/>
                        <a:pt x="902173" y="113241"/>
                      </a:cubicBezTo>
                      <a:cubicBezTo>
                        <a:pt x="930303" y="124992"/>
                        <a:pt x="969827" y="169145"/>
                        <a:pt x="979085" y="205108"/>
                      </a:cubicBezTo>
                      <a:cubicBezTo>
                        <a:pt x="988343" y="241071"/>
                        <a:pt x="963418" y="284869"/>
                        <a:pt x="957721" y="329022"/>
                      </a:cubicBezTo>
                      <a:cubicBezTo>
                        <a:pt x="952024" y="373175"/>
                        <a:pt x="949175" y="430148"/>
                        <a:pt x="944902" y="470028"/>
                      </a:cubicBezTo>
                      <a:cubicBezTo>
                        <a:pt x="940629" y="509908"/>
                        <a:pt x="937781" y="548008"/>
                        <a:pt x="932084" y="568304"/>
                      </a:cubicBezTo>
                      <a:cubicBezTo>
                        <a:pt x="926387" y="588600"/>
                        <a:pt x="916772" y="592161"/>
                        <a:pt x="910719" y="591805"/>
                      </a:cubicBezTo>
                      <a:cubicBezTo>
                        <a:pt x="904666" y="591449"/>
                        <a:pt x="906446" y="558334"/>
                        <a:pt x="895764" y="566168"/>
                      </a:cubicBezTo>
                      <a:cubicBezTo>
                        <a:pt x="885082" y="574002"/>
                        <a:pt x="858020" y="616018"/>
                        <a:pt x="846626" y="638807"/>
                      </a:cubicBezTo>
                      <a:cubicBezTo>
                        <a:pt x="835232" y="661596"/>
                        <a:pt x="832383" y="684385"/>
                        <a:pt x="827398" y="702901"/>
                      </a:cubicBezTo>
                      <a:cubicBezTo>
                        <a:pt x="822413" y="721417"/>
                        <a:pt x="822412" y="731743"/>
                        <a:pt x="816715" y="749903"/>
                      </a:cubicBezTo>
                      <a:cubicBezTo>
                        <a:pt x="811018" y="768063"/>
                        <a:pt x="793214" y="796193"/>
                        <a:pt x="793214" y="811860"/>
                      </a:cubicBezTo>
                      <a:cubicBezTo>
                        <a:pt x="793214" y="827527"/>
                        <a:pt x="816003" y="830731"/>
                        <a:pt x="816715" y="843906"/>
                      </a:cubicBezTo>
                      <a:cubicBezTo>
                        <a:pt x="817427" y="857081"/>
                        <a:pt x="802472" y="874885"/>
                        <a:pt x="797487" y="890908"/>
                      </a:cubicBezTo>
                      <a:cubicBezTo>
                        <a:pt x="792502" y="906931"/>
                        <a:pt x="794283" y="932212"/>
                        <a:pt x="786805" y="940046"/>
                      </a:cubicBezTo>
                      <a:cubicBezTo>
                        <a:pt x="779328" y="947880"/>
                        <a:pt x="759743" y="943251"/>
                        <a:pt x="752622" y="937910"/>
                      </a:cubicBezTo>
                      <a:cubicBezTo>
                        <a:pt x="745501" y="932569"/>
                        <a:pt x="748705" y="919751"/>
                        <a:pt x="744076" y="908000"/>
                      </a:cubicBezTo>
                      <a:cubicBezTo>
                        <a:pt x="739447" y="896249"/>
                        <a:pt x="720575" y="873460"/>
                        <a:pt x="724848" y="867407"/>
                      </a:cubicBezTo>
                      <a:cubicBezTo>
                        <a:pt x="729121" y="861354"/>
                        <a:pt x="760099" y="874528"/>
                        <a:pt x="769713" y="871680"/>
                      </a:cubicBezTo>
                      <a:cubicBezTo>
                        <a:pt x="779327" y="868832"/>
                        <a:pt x="783244" y="856725"/>
                        <a:pt x="782532" y="850316"/>
                      </a:cubicBezTo>
                      <a:cubicBezTo>
                        <a:pt x="781820" y="843907"/>
                        <a:pt x="775411" y="839989"/>
                        <a:pt x="765441" y="833224"/>
                      </a:cubicBezTo>
                      <a:cubicBezTo>
                        <a:pt x="755471" y="826459"/>
                        <a:pt x="735175" y="809011"/>
                        <a:pt x="722712" y="809723"/>
                      </a:cubicBezTo>
                      <a:cubicBezTo>
                        <a:pt x="710249" y="810435"/>
                        <a:pt x="702415" y="825391"/>
                        <a:pt x="690665" y="837497"/>
                      </a:cubicBezTo>
                      <a:cubicBezTo>
                        <a:pt x="678915" y="849603"/>
                        <a:pt x="661467" y="868475"/>
                        <a:pt x="652209" y="882362"/>
                      </a:cubicBezTo>
                      <a:cubicBezTo>
                        <a:pt x="642951" y="896249"/>
                        <a:pt x="642238" y="909780"/>
                        <a:pt x="635117" y="920818"/>
                      </a:cubicBezTo>
                      <a:cubicBezTo>
                        <a:pt x="627996" y="931856"/>
                        <a:pt x="619094" y="943963"/>
                        <a:pt x="609480" y="948592"/>
                      </a:cubicBezTo>
                      <a:cubicBezTo>
                        <a:pt x="599866" y="953221"/>
                        <a:pt x="585623" y="939334"/>
                        <a:pt x="577433" y="948592"/>
                      </a:cubicBezTo>
                      <a:cubicBezTo>
                        <a:pt x="569243" y="957850"/>
                        <a:pt x="569244" y="987048"/>
                        <a:pt x="560342" y="1004140"/>
                      </a:cubicBezTo>
                      <a:cubicBezTo>
                        <a:pt x="551440" y="1021232"/>
                        <a:pt x="533636" y="1042952"/>
                        <a:pt x="524022" y="1051142"/>
                      </a:cubicBezTo>
                      <a:cubicBezTo>
                        <a:pt x="514408" y="1059332"/>
                        <a:pt x="514763" y="1058263"/>
                        <a:pt x="502657" y="1053278"/>
                      </a:cubicBezTo>
                      <a:cubicBezTo>
                        <a:pt x="490551" y="1048293"/>
                        <a:pt x="473104" y="1027641"/>
                        <a:pt x="451383" y="1021232"/>
                      </a:cubicBezTo>
                      <a:cubicBezTo>
                        <a:pt x="429663" y="1014823"/>
                        <a:pt x="394411" y="1017315"/>
                        <a:pt x="372334" y="1014822"/>
                      </a:cubicBezTo>
                      <a:cubicBezTo>
                        <a:pt x="350257" y="1012329"/>
                        <a:pt x="334234" y="1021231"/>
                        <a:pt x="318923" y="1006276"/>
                      </a:cubicBezTo>
                      <a:cubicBezTo>
                        <a:pt x="303612" y="991321"/>
                        <a:pt x="293998" y="951440"/>
                        <a:pt x="280467" y="925091"/>
                      </a:cubicBezTo>
                      <a:cubicBezTo>
                        <a:pt x="266936" y="898742"/>
                        <a:pt x="252337" y="866339"/>
                        <a:pt x="237738" y="848179"/>
                      </a:cubicBezTo>
                      <a:cubicBezTo>
                        <a:pt x="223139" y="830019"/>
                        <a:pt x="207827" y="841769"/>
                        <a:pt x="192872" y="816132"/>
                      </a:cubicBezTo>
                      <a:cubicBezTo>
                        <a:pt x="177917" y="790495"/>
                        <a:pt x="158333" y="730318"/>
                        <a:pt x="148007" y="694355"/>
                      </a:cubicBezTo>
                      <a:cubicBezTo>
                        <a:pt x="137681" y="658392"/>
                        <a:pt x="129135" y="625632"/>
                        <a:pt x="130915" y="600351"/>
                      </a:cubicBezTo>
                      <a:cubicBezTo>
                        <a:pt x="132695" y="575070"/>
                        <a:pt x="156197" y="564744"/>
                        <a:pt x="158689" y="542667"/>
                      </a:cubicBezTo>
                      <a:cubicBezTo>
                        <a:pt x="161181" y="520590"/>
                        <a:pt x="161181" y="496733"/>
                        <a:pt x="145870" y="467891"/>
                      </a:cubicBezTo>
                      <a:cubicBezTo>
                        <a:pt x="130559" y="439049"/>
                        <a:pt x="85338" y="401662"/>
                        <a:pt x="66822" y="369615"/>
                      </a:cubicBezTo>
                      <a:cubicBezTo>
                        <a:pt x="48306" y="337568"/>
                        <a:pt x="42965" y="304097"/>
                        <a:pt x="34775" y="275611"/>
                      </a:cubicBezTo>
                      <a:cubicBezTo>
                        <a:pt x="26585" y="247125"/>
                        <a:pt x="23025" y="222556"/>
                        <a:pt x="17684" y="198699"/>
                      </a:cubicBezTo>
                      <a:cubicBezTo>
                        <a:pt x="12343" y="174842"/>
                        <a:pt x="5221" y="150629"/>
                        <a:pt x="2728" y="132469"/>
                      </a:cubicBezTo>
                      <a:cubicBezTo>
                        <a:pt x="235" y="114309"/>
                        <a:pt x="-1901" y="102915"/>
                        <a:pt x="2728" y="89740"/>
                      </a:cubicBezTo>
                      <a:cubicBezTo>
                        <a:pt x="7357" y="76565"/>
                        <a:pt x="26585" y="68731"/>
                        <a:pt x="30502" y="53420"/>
                      </a:cubicBezTo>
                      <a:cubicBezTo>
                        <a:pt x="34419" y="38109"/>
                        <a:pt x="11274" y="-703"/>
                        <a:pt x="28366" y="9"/>
                      </a:cubicBezTo>
                      <a:close/>
                    </a:path>
                  </a:pathLst>
                </a:custGeom>
                <a:solidFill>
                  <a:srgbClr val="FFD47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106" name="bk object 18"/>
              <p:cNvSpPr/>
              <p:nvPr/>
            </p:nvSpPr>
            <p:spPr>
              <a:xfrm>
                <a:off x="5661704" y="5483237"/>
                <a:ext cx="53180" cy="1673544"/>
              </a:xfrm>
              <a:custGeom>
                <a:avLst/>
                <a:gdLst/>
                <a:ahLst/>
                <a:cxnLst/>
                <a:rect l="l" t="t" r="r" b="b"/>
                <a:pathLst>
                  <a:path w="55879" h="2116454">
                    <a:moveTo>
                      <a:pt x="55410" y="0"/>
                    </a:moveTo>
                    <a:lnTo>
                      <a:pt x="0" y="2115947"/>
                    </a:lnTo>
                  </a:path>
                </a:pathLst>
              </a:custGeom>
              <a:ln w="12700">
                <a:solidFill>
                  <a:srgbClr val="000000"/>
                </a:solidFill>
              </a:ln>
            </p:spPr>
            <p:txBody>
              <a:bodyPr wrap="square" lIns="0" tIns="0" rIns="0" bIns="0" rtlCol="0"/>
              <a:lstStyle/>
              <a:p>
                <a:endParaRPr/>
              </a:p>
            </p:txBody>
          </p:sp>
        </p:grpSp>
        <p:sp>
          <p:nvSpPr>
            <p:cNvPr id="131" name="bk object 78"/>
            <p:cNvSpPr/>
            <p:nvPr/>
          </p:nvSpPr>
          <p:spPr>
            <a:xfrm>
              <a:off x="4805541" y="1051176"/>
              <a:ext cx="2412718" cy="2399367"/>
            </a:xfrm>
            <a:prstGeom prst="rect">
              <a:avLst/>
            </a:prstGeom>
            <a:blipFill>
              <a:blip r:embed="rId12" cstate="print"/>
              <a:stretch>
                <a:fillRect/>
              </a:stretch>
            </a:blipFill>
          </p:spPr>
          <p:txBody>
            <a:bodyPr wrap="square" lIns="0" tIns="0" rIns="0" bIns="0" rtlCol="0"/>
            <a:lstStyle/>
            <a:p>
              <a:endParaRPr/>
            </a:p>
          </p:txBody>
        </p:sp>
        <p:sp>
          <p:nvSpPr>
            <p:cNvPr id="19" name="bk object 17"/>
            <p:cNvSpPr/>
            <p:nvPr/>
          </p:nvSpPr>
          <p:spPr>
            <a:xfrm>
              <a:off x="2326021" y="3627357"/>
              <a:ext cx="3329196" cy="107699"/>
            </a:xfrm>
            <a:prstGeom prst="rect">
              <a:avLst/>
            </a:prstGeom>
            <a:blipFill>
              <a:blip r:embed="rId13" cstate="print"/>
              <a:stretch>
                <a:fillRect/>
              </a:stretch>
            </a:blipFill>
          </p:spPr>
          <p:txBody>
            <a:bodyPr wrap="square" lIns="0" tIns="0" rIns="0" bIns="0" rtlCol="0"/>
            <a:lstStyle/>
            <a:p>
              <a:endParaRPr/>
            </a:p>
          </p:txBody>
        </p:sp>
        <p:sp>
          <p:nvSpPr>
            <p:cNvPr id="30" name="bk object 36"/>
            <p:cNvSpPr/>
            <p:nvPr/>
          </p:nvSpPr>
          <p:spPr>
            <a:xfrm>
              <a:off x="2327427" y="1649445"/>
              <a:ext cx="50779" cy="2085478"/>
            </a:xfrm>
            <a:custGeom>
              <a:avLst/>
              <a:gdLst/>
              <a:ahLst/>
              <a:cxnLst/>
              <a:rect l="l" t="t" r="r" b="b"/>
              <a:pathLst>
                <a:path w="68579" h="2602865">
                  <a:moveTo>
                    <a:pt x="68148" y="0"/>
                  </a:moveTo>
                  <a:lnTo>
                    <a:pt x="0" y="2602611"/>
                  </a:lnTo>
                </a:path>
              </a:pathLst>
            </a:custGeom>
            <a:ln w="12699">
              <a:solidFill>
                <a:srgbClr val="000000"/>
              </a:solidFill>
            </a:ln>
          </p:spPr>
          <p:txBody>
            <a:bodyPr wrap="square" lIns="0" tIns="0" rIns="0" bIns="0" rtlCol="0"/>
            <a:lstStyle/>
            <a:p>
              <a:endParaRPr/>
            </a:p>
          </p:txBody>
        </p:sp>
        <p:sp>
          <p:nvSpPr>
            <p:cNvPr id="44" name="bk object 63"/>
            <p:cNvSpPr/>
            <p:nvPr/>
          </p:nvSpPr>
          <p:spPr>
            <a:xfrm>
              <a:off x="5651753" y="1622791"/>
              <a:ext cx="50779" cy="2084408"/>
            </a:xfrm>
            <a:custGeom>
              <a:avLst/>
              <a:gdLst/>
              <a:ahLst/>
              <a:cxnLst/>
              <a:rect l="l" t="t" r="r" b="b"/>
              <a:pathLst>
                <a:path w="68579" h="2602865">
                  <a:moveTo>
                    <a:pt x="68148" y="0"/>
                  </a:moveTo>
                  <a:lnTo>
                    <a:pt x="0" y="2602611"/>
                  </a:lnTo>
                </a:path>
              </a:pathLst>
            </a:custGeom>
            <a:ln w="12699">
              <a:solidFill>
                <a:srgbClr val="231F20"/>
              </a:solidFill>
            </a:ln>
          </p:spPr>
          <p:txBody>
            <a:bodyPr wrap="square" lIns="0" tIns="0" rIns="0" bIns="0" rtlCol="0"/>
            <a:lstStyle/>
            <a:p>
              <a:endParaRPr/>
            </a:p>
          </p:txBody>
        </p:sp>
        <p:sp>
          <p:nvSpPr>
            <p:cNvPr id="45" name="bk object 64"/>
            <p:cNvSpPr/>
            <p:nvPr/>
          </p:nvSpPr>
          <p:spPr>
            <a:xfrm>
              <a:off x="2327425" y="3707012"/>
              <a:ext cx="3324625" cy="27975"/>
            </a:xfrm>
            <a:custGeom>
              <a:avLst/>
              <a:gdLst/>
              <a:ahLst/>
              <a:cxnLst/>
              <a:rect l="l" t="t" r="r" b="b"/>
              <a:pathLst>
                <a:path w="4490084" h="37464">
                  <a:moveTo>
                    <a:pt x="0" y="37122"/>
                  </a:moveTo>
                  <a:lnTo>
                    <a:pt x="4489678" y="0"/>
                  </a:lnTo>
                </a:path>
              </a:pathLst>
            </a:custGeom>
            <a:ln w="12700">
              <a:solidFill>
                <a:srgbClr val="000000"/>
              </a:solidFill>
            </a:ln>
          </p:spPr>
          <p:txBody>
            <a:bodyPr wrap="square" lIns="0" tIns="0" rIns="0" bIns="0" rtlCol="0"/>
            <a:lstStyle/>
            <a:p>
              <a:endParaRPr/>
            </a:p>
          </p:txBody>
        </p:sp>
        <p:grpSp>
          <p:nvGrpSpPr>
            <p:cNvPr id="6" name="Group 5"/>
            <p:cNvGrpSpPr/>
            <p:nvPr/>
          </p:nvGrpSpPr>
          <p:grpSpPr>
            <a:xfrm>
              <a:off x="2413845" y="3488223"/>
              <a:ext cx="366260" cy="371218"/>
              <a:chOff x="2413845" y="3488223"/>
              <a:chExt cx="366260" cy="371218"/>
            </a:xfrm>
          </p:grpSpPr>
          <p:sp>
            <p:nvSpPr>
              <p:cNvPr id="61" name="AutoShape 8" descr="https://outlook.office.com/owa/service.svc/s/GetFileAttachment?id=AAMkADcxN2JjYjJiLWYzNTktNGU4NC05OTA2LWRjNjRmMTg5MWM0MQBGAAAAAADP4Aj4LlrVEb7fAFCLuSpXBwCisJi05iTVEb7ZAFCLuSpXAAAAelwYAAC6mrVYb5BTR6tqOtXVRH%2B9AADRpb5bAAABEgAQAJ1iheZlDKpMgYVVUeBiXU4%3D&amp;X-OWA-CANARY=IOvZEFRaxUyeStTX8m7Dt9CZUx63fdQY_Z2zMVXohj0wkSyvDCV9Yr8D5JHdF_4B-i7tOJRvl0w.&amp;isImagePreview=True"/>
              <p:cNvSpPr>
                <a:spLocks noChangeAspect="1" noChangeArrowheads="1"/>
              </p:cNvSpPr>
              <p:nvPr/>
            </p:nvSpPr>
            <p:spPr bwMode="auto">
              <a:xfrm>
                <a:off x="2413845" y="3488223"/>
                <a:ext cx="244173" cy="2474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AutoShape 10" descr="https://outlook.office.com/owa/service.svc/s/GetFileAttachment?id=AAMkADcxN2JjYjJiLWYzNTktNGU4NC05OTA2LWRjNjRmMTg5MWM0MQBGAAAAAADP4Aj4LlrVEb7fAFCLuSpXBwCisJi05iTVEb7ZAFCLuSpXAAAAelwYAAC6mrVYb5BTR6tqOtXVRH%2B9AADRpb5bAAABEgAQAJ1iheZlDKpMgYVVUeBiXU4%3D&amp;X-OWA-CANARY=IOvZEFRaxUyeStTX8m7Dt9CZUx63fdQY_Z2zMVXohj0wkSyvDCV9Yr8D5JHdF_4B-i7tOJRvl0w.&amp;isImagePreview=True"/>
              <p:cNvSpPr>
                <a:spLocks noChangeAspect="1" noChangeArrowheads="1"/>
              </p:cNvSpPr>
              <p:nvPr/>
            </p:nvSpPr>
            <p:spPr bwMode="auto">
              <a:xfrm>
                <a:off x="2535932" y="3611963"/>
                <a:ext cx="244173" cy="2474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75" name="TextBox 74"/>
            <p:cNvSpPr txBox="1"/>
            <p:nvPr/>
          </p:nvSpPr>
          <p:spPr>
            <a:xfrm>
              <a:off x="3329631" y="3807887"/>
              <a:ext cx="1438988" cy="892552"/>
            </a:xfrm>
            <a:prstGeom prst="rect">
              <a:avLst/>
            </a:prstGeom>
            <a:noFill/>
          </p:spPr>
          <p:txBody>
            <a:bodyPr wrap="square" rtlCol="0">
              <a:spAutoFit/>
            </a:bodyPr>
            <a:lstStyle/>
            <a:p>
              <a:pPr algn="ctr"/>
              <a:r>
                <a:rPr lang="en-US" sz="1300" b="1" i="1" dirty="0">
                  <a:solidFill>
                    <a:srgbClr val="C00000"/>
                  </a:solidFill>
                </a:rPr>
                <a:t>Seismic to Geochemical &amp; Depositional Facies</a:t>
              </a:r>
              <a:endParaRPr lang="en-AU" sz="1300" b="1" i="1" dirty="0">
                <a:solidFill>
                  <a:srgbClr val="C00000"/>
                </a:solidFill>
              </a:endParaRPr>
            </a:p>
          </p:txBody>
        </p:sp>
        <p:sp>
          <p:nvSpPr>
            <p:cNvPr id="76" name="Freeform 44"/>
            <p:cNvSpPr/>
            <p:nvPr/>
          </p:nvSpPr>
          <p:spPr>
            <a:xfrm flipH="1">
              <a:off x="3112082" y="2900415"/>
              <a:ext cx="864162" cy="706128"/>
            </a:xfrm>
            <a:custGeom>
              <a:avLst/>
              <a:gdLst>
                <a:gd name="connsiteX0" fmla="*/ 278970 w 3285641"/>
                <a:gd name="connsiteY0" fmla="*/ 0 h 3510366"/>
                <a:gd name="connsiteX1" fmla="*/ 0 w 3285641"/>
                <a:gd name="connsiteY1" fmla="*/ 1046135 h 3510366"/>
                <a:gd name="connsiteX2" fmla="*/ 317715 w 3285641"/>
                <a:gd name="connsiteY2" fmla="*/ 968644 h 3510366"/>
                <a:gd name="connsiteX3" fmla="*/ 364210 w 3285641"/>
                <a:gd name="connsiteY3" fmla="*/ 1162372 h 3510366"/>
                <a:gd name="connsiteX4" fmla="*/ 457200 w 3285641"/>
                <a:gd name="connsiteY4" fmla="*/ 1472339 h 3510366"/>
                <a:gd name="connsiteX5" fmla="*/ 573437 w 3285641"/>
                <a:gd name="connsiteY5" fmla="*/ 1805552 h 3510366"/>
                <a:gd name="connsiteX6" fmla="*/ 759417 w 3285641"/>
                <a:gd name="connsiteY6" fmla="*/ 2146515 h 3510366"/>
                <a:gd name="connsiteX7" fmla="*/ 976393 w 3285641"/>
                <a:gd name="connsiteY7" fmla="*/ 2464230 h 3510366"/>
                <a:gd name="connsiteX8" fmla="*/ 1270861 w 3285641"/>
                <a:gd name="connsiteY8" fmla="*/ 2781945 h 3510366"/>
                <a:gd name="connsiteX9" fmla="*/ 1658319 w 3285641"/>
                <a:gd name="connsiteY9" fmla="*/ 3060915 h 3510366"/>
                <a:gd name="connsiteX10" fmla="*/ 2053526 w 3285641"/>
                <a:gd name="connsiteY10" fmla="*/ 3277891 h 3510366"/>
                <a:gd name="connsiteX11" fmla="*/ 2456482 w 3285641"/>
                <a:gd name="connsiteY11" fmla="*/ 3425125 h 3510366"/>
                <a:gd name="connsiteX12" fmla="*/ 2843939 w 3285641"/>
                <a:gd name="connsiteY12" fmla="*/ 3487118 h 3510366"/>
                <a:gd name="connsiteX13" fmla="*/ 3076414 w 3285641"/>
                <a:gd name="connsiteY13" fmla="*/ 3502616 h 3510366"/>
                <a:gd name="connsiteX14" fmla="*/ 3285641 w 3285641"/>
                <a:gd name="connsiteY14" fmla="*/ 3510366 h 3510366"/>
                <a:gd name="connsiteX15" fmla="*/ 3115160 w 3285641"/>
                <a:gd name="connsiteY15" fmla="*/ 3456122 h 3510366"/>
                <a:gd name="connsiteX16" fmla="*/ 2797444 w 3285641"/>
                <a:gd name="connsiteY16" fmla="*/ 3332135 h 3510366"/>
                <a:gd name="connsiteX17" fmla="*/ 2541722 w 3285641"/>
                <a:gd name="connsiteY17" fmla="*/ 3246894 h 3510366"/>
                <a:gd name="connsiteX18" fmla="*/ 2270502 w 3285641"/>
                <a:gd name="connsiteY18" fmla="*/ 3084162 h 3510366"/>
                <a:gd name="connsiteX19" fmla="*/ 2030278 w 3285641"/>
                <a:gd name="connsiteY19" fmla="*/ 2929179 h 3510366"/>
                <a:gd name="connsiteX20" fmla="*/ 1728061 w 3285641"/>
                <a:gd name="connsiteY20" fmla="*/ 2696705 h 3510366"/>
                <a:gd name="connsiteX21" fmla="*/ 1487837 w 3285641"/>
                <a:gd name="connsiteY21" fmla="*/ 2448732 h 3510366"/>
                <a:gd name="connsiteX22" fmla="*/ 1270861 w 3285641"/>
                <a:gd name="connsiteY22" fmla="*/ 2193010 h 3510366"/>
                <a:gd name="connsiteX23" fmla="*/ 1092631 w 3285641"/>
                <a:gd name="connsiteY23" fmla="*/ 1906291 h 3510366"/>
                <a:gd name="connsiteX24" fmla="*/ 914400 w 3285641"/>
                <a:gd name="connsiteY24" fmla="*/ 1642820 h 3510366"/>
                <a:gd name="connsiteX25" fmla="*/ 798163 w 3285641"/>
                <a:gd name="connsiteY25" fmla="*/ 1387098 h 3510366"/>
                <a:gd name="connsiteX26" fmla="*/ 712922 w 3285641"/>
                <a:gd name="connsiteY26" fmla="*/ 1146874 h 3510366"/>
                <a:gd name="connsiteX27" fmla="*/ 635431 w 3285641"/>
                <a:gd name="connsiteY27" fmla="*/ 906650 h 3510366"/>
                <a:gd name="connsiteX28" fmla="*/ 968644 w 3285641"/>
                <a:gd name="connsiteY28" fmla="*/ 844657 h 3510366"/>
                <a:gd name="connsiteX29" fmla="*/ 619932 w 3285641"/>
                <a:gd name="connsiteY29" fmla="*/ 387457 h 3510366"/>
                <a:gd name="connsiteX30" fmla="*/ 278970 w 3285641"/>
                <a:gd name="connsiteY30" fmla="*/ 0 h 351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85641" h="3510366">
                  <a:moveTo>
                    <a:pt x="278970" y="0"/>
                  </a:moveTo>
                  <a:lnTo>
                    <a:pt x="0" y="1046135"/>
                  </a:lnTo>
                  <a:lnTo>
                    <a:pt x="317715" y="968644"/>
                  </a:lnTo>
                  <a:lnTo>
                    <a:pt x="364210" y="1162372"/>
                  </a:lnTo>
                  <a:lnTo>
                    <a:pt x="457200" y="1472339"/>
                  </a:lnTo>
                  <a:lnTo>
                    <a:pt x="573437" y="1805552"/>
                  </a:lnTo>
                  <a:lnTo>
                    <a:pt x="759417" y="2146515"/>
                  </a:lnTo>
                  <a:lnTo>
                    <a:pt x="976393" y="2464230"/>
                  </a:lnTo>
                  <a:lnTo>
                    <a:pt x="1270861" y="2781945"/>
                  </a:lnTo>
                  <a:lnTo>
                    <a:pt x="1658319" y="3060915"/>
                  </a:lnTo>
                  <a:lnTo>
                    <a:pt x="2053526" y="3277891"/>
                  </a:lnTo>
                  <a:lnTo>
                    <a:pt x="2456482" y="3425125"/>
                  </a:lnTo>
                  <a:lnTo>
                    <a:pt x="2843939" y="3487118"/>
                  </a:lnTo>
                  <a:lnTo>
                    <a:pt x="3076414" y="3502616"/>
                  </a:lnTo>
                  <a:lnTo>
                    <a:pt x="3285641" y="3510366"/>
                  </a:lnTo>
                  <a:lnTo>
                    <a:pt x="3115160" y="3456122"/>
                  </a:lnTo>
                  <a:lnTo>
                    <a:pt x="2797444" y="3332135"/>
                  </a:lnTo>
                  <a:lnTo>
                    <a:pt x="2541722" y="3246894"/>
                  </a:lnTo>
                  <a:lnTo>
                    <a:pt x="2270502" y="3084162"/>
                  </a:lnTo>
                  <a:lnTo>
                    <a:pt x="2030278" y="2929179"/>
                  </a:lnTo>
                  <a:lnTo>
                    <a:pt x="1728061" y="2696705"/>
                  </a:lnTo>
                  <a:lnTo>
                    <a:pt x="1487837" y="2448732"/>
                  </a:lnTo>
                  <a:lnTo>
                    <a:pt x="1270861" y="2193010"/>
                  </a:lnTo>
                  <a:lnTo>
                    <a:pt x="1092631" y="1906291"/>
                  </a:lnTo>
                  <a:lnTo>
                    <a:pt x="914400" y="1642820"/>
                  </a:lnTo>
                  <a:lnTo>
                    <a:pt x="798163" y="1387098"/>
                  </a:lnTo>
                  <a:lnTo>
                    <a:pt x="712922" y="1146874"/>
                  </a:lnTo>
                  <a:lnTo>
                    <a:pt x="635431" y="906650"/>
                  </a:lnTo>
                  <a:lnTo>
                    <a:pt x="968644" y="844657"/>
                  </a:lnTo>
                  <a:lnTo>
                    <a:pt x="619932" y="387457"/>
                  </a:lnTo>
                  <a:lnTo>
                    <a:pt x="278970" y="0"/>
                  </a:lnTo>
                  <a:close/>
                </a:path>
              </a:pathLst>
            </a:custGeom>
            <a:solidFill>
              <a:srgbClr val="FFFF00"/>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77" name="Picture 76"/>
            <p:cNvPicPr>
              <a:picLocks noChangeAspect="1"/>
            </p:cNvPicPr>
            <p:nvPr/>
          </p:nvPicPr>
          <p:blipFill>
            <a:blip r:embed="rId14"/>
            <a:stretch>
              <a:fillRect/>
            </a:stretch>
          </p:blipFill>
          <p:spPr>
            <a:xfrm>
              <a:off x="1222622" y="3167039"/>
              <a:ext cx="1994695" cy="1758728"/>
            </a:xfrm>
            <a:prstGeom prst="ellipse">
              <a:avLst/>
            </a:prstGeom>
            <a:ln w="28575"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8" name="Freeform 41"/>
            <p:cNvSpPr/>
            <p:nvPr/>
          </p:nvSpPr>
          <p:spPr>
            <a:xfrm>
              <a:off x="4036846" y="2910054"/>
              <a:ext cx="842927" cy="696488"/>
            </a:xfrm>
            <a:custGeom>
              <a:avLst/>
              <a:gdLst>
                <a:gd name="connsiteX0" fmla="*/ 278970 w 3285641"/>
                <a:gd name="connsiteY0" fmla="*/ 0 h 3510366"/>
                <a:gd name="connsiteX1" fmla="*/ 0 w 3285641"/>
                <a:gd name="connsiteY1" fmla="*/ 1046135 h 3510366"/>
                <a:gd name="connsiteX2" fmla="*/ 317715 w 3285641"/>
                <a:gd name="connsiteY2" fmla="*/ 968644 h 3510366"/>
                <a:gd name="connsiteX3" fmla="*/ 364210 w 3285641"/>
                <a:gd name="connsiteY3" fmla="*/ 1162372 h 3510366"/>
                <a:gd name="connsiteX4" fmla="*/ 457200 w 3285641"/>
                <a:gd name="connsiteY4" fmla="*/ 1472339 h 3510366"/>
                <a:gd name="connsiteX5" fmla="*/ 573437 w 3285641"/>
                <a:gd name="connsiteY5" fmla="*/ 1805552 h 3510366"/>
                <a:gd name="connsiteX6" fmla="*/ 759417 w 3285641"/>
                <a:gd name="connsiteY6" fmla="*/ 2146515 h 3510366"/>
                <a:gd name="connsiteX7" fmla="*/ 976393 w 3285641"/>
                <a:gd name="connsiteY7" fmla="*/ 2464230 h 3510366"/>
                <a:gd name="connsiteX8" fmla="*/ 1270861 w 3285641"/>
                <a:gd name="connsiteY8" fmla="*/ 2781945 h 3510366"/>
                <a:gd name="connsiteX9" fmla="*/ 1658319 w 3285641"/>
                <a:gd name="connsiteY9" fmla="*/ 3060915 h 3510366"/>
                <a:gd name="connsiteX10" fmla="*/ 2053526 w 3285641"/>
                <a:gd name="connsiteY10" fmla="*/ 3277891 h 3510366"/>
                <a:gd name="connsiteX11" fmla="*/ 2456482 w 3285641"/>
                <a:gd name="connsiteY11" fmla="*/ 3425125 h 3510366"/>
                <a:gd name="connsiteX12" fmla="*/ 2843939 w 3285641"/>
                <a:gd name="connsiteY12" fmla="*/ 3487118 h 3510366"/>
                <a:gd name="connsiteX13" fmla="*/ 3076414 w 3285641"/>
                <a:gd name="connsiteY13" fmla="*/ 3502616 h 3510366"/>
                <a:gd name="connsiteX14" fmla="*/ 3285641 w 3285641"/>
                <a:gd name="connsiteY14" fmla="*/ 3510366 h 3510366"/>
                <a:gd name="connsiteX15" fmla="*/ 3115160 w 3285641"/>
                <a:gd name="connsiteY15" fmla="*/ 3456122 h 3510366"/>
                <a:gd name="connsiteX16" fmla="*/ 2797444 w 3285641"/>
                <a:gd name="connsiteY16" fmla="*/ 3332135 h 3510366"/>
                <a:gd name="connsiteX17" fmla="*/ 2541722 w 3285641"/>
                <a:gd name="connsiteY17" fmla="*/ 3246894 h 3510366"/>
                <a:gd name="connsiteX18" fmla="*/ 2270502 w 3285641"/>
                <a:gd name="connsiteY18" fmla="*/ 3084162 h 3510366"/>
                <a:gd name="connsiteX19" fmla="*/ 2030278 w 3285641"/>
                <a:gd name="connsiteY19" fmla="*/ 2929179 h 3510366"/>
                <a:gd name="connsiteX20" fmla="*/ 1728061 w 3285641"/>
                <a:gd name="connsiteY20" fmla="*/ 2696705 h 3510366"/>
                <a:gd name="connsiteX21" fmla="*/ 1487837 w 3285641"/>
                <a:gd name="connsiteY21" fmla="*/ 2448732 h 3510366"/>
                <a:gd name="connsiteX22" fmla="*/ 1270861 w 3285641"/>
                <a:gd name="connsiteY22" fmla="*/ 2193010 h 3510366"/>
                <a:gd name="connsiteX23" fmla="*/ 1092631 w 3285641"/>
                <a:gd name="connsiteY23" fmla="*/ 1906291 h 3510366"/>
                <a:gd name="connsiteX24" fmla="*/ 914400 w 3285641"/>
                <a:gd name="connsiteY24" fmla="*/ 1642820 h 3510366"/>
                <a:gd name="connsiteX25" fmla="*/ 798163 w 3285641"/>
                <a:gd name="connsiteY25" fmla="*/ 1387098 h 3510366"/>
                <a:gd name="connsiteX26" fmla="*/ 712922 w 3285641"/>
                <a:gd name="connsiteY26" fmla="*/ 1146874 h 3510366"/>
                <a:gd name="connsiteX27" fmla="*/ 635431 w 3285641"/>
                <a:gd name="connsiteY27" fmla="*/ 906650 h 3510366"/>
                <a:gd name="connsiteX28" fmla="*/ 968644 w 3285641"/>
                <a:gd name="connsiteY28" fmla="*/ 844657 h 3510366"/>
                <a:gd name="connsiteX29" fmla="*/ 619932 w 3285641"/>
                <a:gd name="connsiteY29" fmla="*/ 387457 h 3510366"/>
                <a:gd name="connsiteX30" fmla="*/ 278970 w 3285641"/>
                <a:gd name="connsiteY30" fmla="*/ 0 h 351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85641" h="3510366">
                  <a:moveTo>
                    <a:pt x="278970" y="0"/>
                  </a:moveTo>
                  <a:lnTo>
                    <a:pt x="0" y="1046135"/>
                  </a:lnTo>
                  <a:lnTo>
                    <a:pt x="317715" y="968644"/>
                  </a:lnTo>
                  <a:lnTo>
                    <a:pt x="364210" y="1162372"/>
                  </a:lnTo>
                  <a:lnTo>
                    <a:pt x="457200" y="1472339"/>
                  </a:lnTo>
                  <a:lnTo>
                    <a:pt x="573437" y="1805552"/>
                  </a:lnTo>
                  <a:lnTo>
                    <a:pt x="759417" y="2146515"/>
                  </a:lnTo>
                  <a:lnTo>
                    <a:pt x="976393" y="2464230"/>
                  </a:lnTo>
                  <a:lnTo>
                    <a:pt x="1270861" y="2781945"/>
                  </a:lnTo>
                  <a:lnTo>
                    <a:pt x="1658319" y="3060915"/>
                  </a:lnTo>
                  <a:lnTo>
                    <a:pt x="2053526" y="3277891"/>
                  </a:lnTo>
                  <a:lnTo>
                    <a:pt x="2456482" y="3425125"/>
                  </a:lnTo>
                  <a:lnTo>
                    <a:pt x="2843939" y="3487118"/>
                  </a:lnTo>
                  <a:lnTo>
                    <a:pt x="3076414" y="3502616"/>
                  </a:lnTo>
                  <a:lnTo>
                    <a:pt x="3285641" y="3510366"/>
                  </a:lnTo>
                  <a:lnTo>
                    <a:pt x="3115160" y="3456122"/>
                  </a:lnTo>
                  <a:lnTo>
                    <a:pt x="2797444" y="3332135"/>
                  </a:lnTo>
                  <a:lnTo>
                    <a:pt x="2541722" y="3246894"/>
                  </a:lnTo>
                  <a:lnTo>
                    <a:pt x="2270502" y="3084162"/>
                  </a:lnTo>
                  <a:lnTo>
                    <a:pt x="2030278" y="2929179"/>
                  </a:lnTo>
                  <a:lnTo>
                    <a:pt x="1728061" y="2696705"/>
                  </a:lnTo>
                  <a:lnTo>
                    <a:pt x="1487837" y="2448732"/>
                  </a:lnTo>
                  <a:lnTo>
                    <a:pt x="1270861" y="2193010"/>
                  </a:lnTo>
                  <a:lnTo>
                    <a:pt x="1092631" y="1906291"/>
                  </a:lnTo>
                  <a:lnTo>
                    <a:pt x="914400" y="1642820"/>
                  </a:lnTo>
                  <a:lnTo>
                    <a:pt x="798163" y="1387098"/>
                  </a:lnTo>
                  <a:lnTo>
                    <a:pt x="712922" y="1146874"/>
                  </a:lnTo>
                  <a:lnTo>
                    <a:pt x="635431" y="906650"/>
                  </a:lnTo>
                  <a:lnTo>
                    <a:pt x="968644" y="844657"/>
                  </a:lnTo>
                  <a:lnTo>
                    <a:pt x="619932" y="387457"/>
                  </a:lnTo>
                  <a:lnTo>
                    <a:pt x="278970" y="0"/>
                  </a:lnTo>
                  <a:close/>
                </a:path>
              </a:pathLst>
            </a:custGeom>
            <a:solidFill>
              <a:srgbClr val="FFFF00"/>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79" name="bk object 78"/>
            <p:cNvSpPr/>
            <p:nvPr/>
          </p:nvSpPr>
          <p:spPr>
            <a:xfrm>
              <a:off x="4653141" y="898776"/>
              <a:ext cx="2412718" cy="2399367"/>
            </a:xfrm>
            <a:prstGeom prst="rect">
              <a:avLst/>
            </a:prstGeom>
            <a:blipFill>
              <a:blip r:embed="rId12" cstate="print"/>
              <a:stretch>
                <a:fillRect/>
              </a:stretch>
            </a:blipFill>
          </p:spPr>
          <p:txBody>
            <a:bodyPr wrap="square" lIns="0" tIns="0" rIns="0" bIns="0" rtlCol="0"/>
            <a:lstStyle/>
            <a:p>
              <a:endParaRPr/>
            </a:p>
          </p:txBody>
        </p:sp>
        <p:grpSp>
          <p:nvGrpSpPr>
            <p:cNvPr id="80" name="Group 79"/>
            <p:cNvGrpSpPr/>
            <p:nvPr/>
          </p:nvGrpSpPr>
          <p:grpSpPr>
            <a:xfrm>
              <a:off x="4182696" y="1400999"/>
              <a:ext cx="2656729" cy="1509055"/>
              <a:chOff x="3338489" y="5647725"/>
              <a:chExt cx="2656729" cy="1509055"/>
            </a:xfrm>
          </p:grpSpPr>
          <p:sp>
            <p:nvSpPr>
              <p:cNvPr id="81" name="bk object 85"/>
              <p:cNvSpPr/>
              <p:nvPr/>
            </p:nvSpPr>
            <p:spPr>
              <a:xfrm>
                <a:off x="3338489" y="6374121"/>
                <a:ext cx="1095544" cy="347599"/>
              </a:xfrm>
              <a:custGeom>
                <a:avLst/>
                <a:gdLst/>
                <a:ahLst/>
                <a:cxnLst/>
                <a:rect l="l" t="t" r="r" b="b"/>
                <a:pathLst>
                  <a:path w="1335404" h="727075">
                    <a:moveTo>
                      <a:pt x="0" y="726452"/>
                    </a:moveTo>
                    <a:lnTo>
                      <a:pt x="1335303" y="0"/>
                    </a:lnTo>
                  </a:path>
                </a:pathLst>
              </a:custGeom>
              <a:ln w="12700">
                <a:solidFill>
                  <a:srgbClr val="2E3092"/>
                </a:solidFill>
                <a:prstDash val="lgDash"/>
              </a:ln>
            </p:spPr>
            <p:txBody>
              <a:bodyPr wrap="square" lIns="0" tIns="0" rIns="0" bIns="0" rtlCol="0"/>
              <a:lstStyle/>
              <a:p>
                <a:endParaRPr/>
              </a:p>
            </p:txBody>
          </p:sp>
          <p:grpSp>
            <p:nvGrpSpPr>
              <p:cNvPr id="82" name="Group 81"/>
              <p:cNvGrpSpPr/>
              <p:nvPr/>
            </p:nvGrpSpPr>
            <p:grpSpPr>
              <a:xfrm>
                <a:off x="4434033" y="5647725"/>
                <a:ext cx="1561185" cy="1509055"/>
                <a:chOff x="4668624" y="5555068"/>
                <a:chExt cx="1561185" cy="1509055"/>
              </a:xfrm>
            </p:grpSpPr>
            <p:sp>
              <p:nvSpPr>
                <p:cNvPr id="83" name="bk object 79"/>
                <p:cNvSpPr/>
                <p:nvPr/>
              </p:nvSpPr>
              <p:spPr>
                <a:xfrm>
                  <a:off x="5489661" y="5916827"/>
                  <a:ext cx="740148" cy="744744"/>
                </a:xfrm>
                <a:custGeom>
                  <a:avLst/>
                  <a:gdLst/>
                  <a:ahLst/>
                  <a:cxnLst/>
                  <a:rect l="l" t="t" r="r" b="b"/>
                  <a:pathLst>
                    <a:path w="923925" h="923925">
                      <a:moveTo>
                        <a:pt x="0" y="449795"/>
                      </a:moveTo>
                      <a:lnTo>
                        <a:pt x="4083" y="524874"/>
                      </a:lnTo>
                      <a:lnTo>
                        <a:pt x="19724" y="596404"/>
                      </a:lnTo>
                      <a:lnTo>
                        <a:pt x="45997" y="663410"/>
                      </a:lnTo>
                      <a:lnTo>
                        <a:pt x="81975" y="724916"/>
                      </a:lnTo>
                      <a:lnTo>
                        <a:pt x="126733" y="779945"/>
                      </a:lnTo>
                      <a:lnTo>
                        <a:pt x="179344" y="827521"/>
                      </a:lnTo>
                      <a:lnTo>
                        <a:pt x="238881" y="866670"/>
                      </a:lnTo>
                      <a:lnTo>
                        <a:pt x="304420" y="896414"/>
                      </a:lnTo>
                      <a:lnTo>
                        <a:pt x="375033" y="915777"/>
                      </a:lnTo>
                      <a:lnTo>
                        <a:pt x="449795" y="923785"/>
                      </a:lnTo>
                      <a:lnTo>
                        <a:pt x="487717" y="923246"/>
                      </a:lnTo>
                      <a:lnTo>
                        <a:pt x="561143" y="913268"/>
                      </a:lnTo>
                      <a:lnTo>
                        <a:pt x="630532" y="892195"/>
                      </a:lnTo>
                      <a:lnTo>
                        <a:pt x="694908" y="860953"/>
                      </a:lnTo>
                      <a:lnTo>
                        <a:pt x="753295" y="820470"/>
                      </a:lnTo>
                      <a:lnTo>
                        <a:pt x="804718" y="771670"/>
                      </a:lnTo>
                      <a:lnTo>
                        <a:pt x="848201" y="715480"/>
                      </a:lnTo>
                      <a:lnTo>
                        <a:pt x="882767" y="652826"/>
                      </a:lnTo>
                      <a:lnTo>
                        <a:pt x="907442" y="584634"/>
                      </a:lnTo>
                      <a:lnTo>
                        <a:pt x="921249" y="511831"/>
                      </a:lnTo>
                      <a:lnTo>
                        <a:pt x="923772" y="473989"/>
                      </a:lnTo>
                      <a:lnTo>
                        <a:pt x="923233" y="436067"/>
                      </a:lnTo>
                      <a:lnTo>
                        <a:pt x="913256" y="362640"/>
                      </a:lnTo>
                      <a:lnTo>
                        <a:pt x="892184" y="293250"/>
                      </a:lnTo>
                      <a:lnTo>
                        <a:pt x="860944" y="228873"/>
                      </a:lnTo>
                      <a:lnTo>
                        <a:pt x="820463" y="170484"/>
                      </a:lnTo>
                      <a:lnTo>
                        <a:pt x="771665" y="119059"/>
                      </a:lnTo>
                      <a:lnTo>
                        <a:pt x="715476" y="75574"/>
                      </a:lnTo>
                      <a:lnTo>
                        <a:pt x="652824" y="41006"/>
                      </a:lnTo>
                      <a:lnTo>
                        <a:pt x="584633" y="16330"/>
                      </a:lnTo>
                      <a:lnTo>
                        <a:pt x="511831" y="2523"/>
                      </a:lnTo>
                      <a:lnTo>
                        <a:pt x="473989" y="0"/>
                      </a:lnTo>
                      <a:lnTo>
                        <a:pt x="436065" y="539"/>
                      </a:lnTo>
                      <a:lnTo>
                        <a:pt x="362636" y="10517"/>
                      </a:lnTo>
                      <a:lnTo>
                        <a:pt x="293245" y="31590"/>
                      </a:lnTo>
                      <a:lnTo>
                        <a:pt x="228867" y="62831"/>
                      </a:lnTo>
                      <a:lnTo>
                        <a:pt x="170478" y="103314"/>
                      </a:lnTo>
                      <a:lnTo>
                        <a:pt x="119055" y="152114"/>
                      </a:lnTo>
                      <a:lnTo>
                        <a:pt x="75571" y="208304"/>
                      </a:lnTo>
                      <a:lnTo>
                        <a:pt x="41004" y="270958"/>
                      </a:lnTo>
                      <a:lnTo>
                        <a:pt x="16330" y="339150"/>
                      </a:lnTo>
                      <a:lnTo>
                        <a:pt x="2523" y="411954"/>
                      </a:lnTo>
                      <a:lnTo>
                        <a:pt x="0" y="449795"/>
                      </a:lnTo>
                      <a:close/>
                    </a:path>
                  </a:pathLst>
                </a:custGeom>
                <a:ln w="12700">
                  <a:solidFill>
                    <a:srgbClr val="2E3092"/>
                  </a:solidFill>
                </a:ln>
              </p:spPr>
              <p:txBody>
                <a:bodyPr wrap="square" lIns="0" tIns="0" rIns="0" bIns="0" rtlCol="0"/>
                <a:lstStyle/>
                <a:p>
                  <a:endParaRPr/>
                </a:p>
              </p:txBody>
            </p:sp>
            <p:sp>
              <p:nvSpPr>
                <p:cNvPr id="84" name="object 4"/>
                <p:cNvSpPr/>
                <p:nvPr/>
              </p:nvSpPr>
              <p:spPr>
                <a:xfrm>
                  <a:off x="4668624" y="5896171"/>
                  <a:ext cx="740148" cy="750168"/>
                </a:xfrm>
                <a:custGeom>
                  <a:avLst/>
                  <a:gdLst/>
                  <a:ahLst/>
                  <a:cxnLst/>
                  <a:rect l="l" t="t" r="r" b="b"/>
                  <a:pathLst>
                    <a:path w="923925" h="923925">
                      <a:moveTo>
                        <a:pt x="0" y="449795"/>
                      </a:moveTo>
                      <a:lnTo>
                        <a:pt x="4083" y="524874"/>
                      </a:lnTo>
                      <a:lnTo>
                        <a:pt x="19724" y="596404"/>
                      </a:lnTo>
                      <a:lnTo>
                        <a:pt x="45997" y="663410"/>
                      </a:lnTo>
                      <a:lnTo>
                        <a:pt x="81975" y="724916"/>
                      </a:lnTo>
                      <a:lnTo>
                        <a:pt x="126733" y="779945"/>
                      </a:lnTo>
                      <a:lnTo>
                        <a:pt x="179344" y="827521"/>
                      </a:lnTo>
                      <a:lnTo>
                        <a:pt x="238881" y="866670"/>
                      </a:lnTo>
                      <a:lnTo>
                        <a:pt x="304420" y="896414"/>
                      </a:lnTo>
                      <a:lnTo>
                        <a:pt x="375033" y="915777"/>
                      </a:lnTo>
                      <a:lnTo>
                        <a:pt x="449795" y="923785"/>
                      </a:lnTo>
                      <a:lnTo>
                        <a:pt x="487717" y="923246"/>
                      </a:lnTo>
                      <a:lnTo>
                        <a:pt x="561143" y="913268"/>
                      </a:lnTo>
                      <a:lnTo>
                        <a:pt x="630532" y="892195"/>
                      </a:lnTo>
                      <a:lnTo>
                        <a:pt x="694908" y="860953"/>
                      </a:lnTo>
                      <a:lnTo>
                        <a:pt x="753295" y="820470"/>
                      </a:lnTo>
                      <a:lnTo>
                        <a:pt x="804718" y="771670"/>
                      </a:lnTo>
                      <a:lnTo>
                        <a:pt x="848201" y="715480"/>
                      </a:lnTo>
                      <a:lnTo>
                        <a:pt x="882767" y="652826"/>
                      </a:lnTo>
                      <a:lnTo>
                        <a:pt x="907442" y="584634"/>
                      </a:lnTo>
                      <a:lnTo>
                        <a:pt x="921249" y="511831"/>
                      </a:lnTo>
                      <a:lnTo>
                        <a:pt x="923772" y="473989"/>
                      </a:lnTo>
                      <a:lnTo>
                        <a:pt x="923233" y="436067"/>
                      </a:lnTo>
                      <a:lnTo>
                        <a:pt x="913256" y="362640"/>
                      </a:lnTo>
                      <a:lnTo>
                        <a:pt x="892184" y="293250"/>
                      </a:lnTo>
                      <a:lnTo>
                        <a:pt x="860944" y="228873"/>
                      </a:lnTo>
                      <a:lnTo>
                        <a:pt x="820463" y="170484"/>
                      </a:lnTo>
                      <a:lnTo>
                        <a:pt x="771665" y="119059"/>
                      </a:lnTo>
                      <a:lnTo>
                        <a:pt x="715476" y="75574"/>
                      </a:lnTo>
                      <a:lnTo>
                        <a:pt x="652824" y="41006"/>
                      </a:lnTo>
                      <a:lnTo>
                        <a:pt x="584633" y="16330"/>
                      </a:lnTo>
                      <a:lnTo>
                        <a:pt x="511831" y="2523"/>
                      </a:lnTo>
                      <a:lnTo>
                        <a:pt x="473989" y="0"/>
                      </a:lnTo>
                      <a:lnTo>
                        <a:pt x="436065" y="539"/>
                      </a:lnTo>
                      <a:lnTo>
                        <a:pt x="362636" y="10517"/>
                      </a:lnTo>
                      <a:lnTo>
                        <a:pt x="293245" y="31590"/>
                      </a:lnTo>
                      <a:lnTo>
                        <a:pt x="228867" y="62831"/>
                      </a:lnTo>
                      <a:lnTo>
                        <a:pt x="170478" y="103314"/>
                      </a:lnTo>
                      <a:lnTo>
                        <a:pt x="119055" y="152114"/>
                      </a:lnTo>
                      <a:lnTo>
                        <a:pt x="75571" y="208304"/>
                      </a:lnTo>
                      <a:lnTo>
                        <a:pt x="41004" y="270958"/>
                      </a:lnTo>
                      <a:lnTo>
                        <a:pt x="16330" y="339150"/>
                      </a:lnTo>
                      <a:lnTo>
                        <a:pt x="2523" y="411954"/>
                      </a:lnTo>
                      <a:lnTo>
                        <a:pt x="0" y="449795"/>
                      </a:lnTo>
                      <a:close/>
                    </a:path>
                  </a:pathLst>
                </a:custGeom>
                <a:ln w="12700">
                  <a:solidFill>
                    <a:srgbClr val="2E3092"/>
                  </a:solidFill>
                </a:ln>
              </p:spPr>
              <p:txBody>
                <a:bodyPr wrap="square" lIns="0" tIns="0" rIns="0" bIns="0" rtlCol="0"/>
                <a:lstStyle/>
                <a:p>
                  <a:endParaRPr/>
                </a:p>
              </p:txBody>
            </p:sp>
            <p:grpSp>
              <p:nvGrpSpPr>
                <p:cNvPr id="85" name="Group 84"/>
                <p:cNvGrpSpPr/>
                <p:nvPr/>
              </p:nvGrpSpPr>
              <p:grpSpPr>
                <a:xfrm>
                  <a:off x="4917092" y="5555068"/>
                  <a:ext cx="521093" cy="311011"/>
                  <a:chOff x="4917092" y="5555068"/>
                  <a:chExt cx="521093" cy="311011"/>
                </a:xfrm>
              </p:grpSpPr>
              <p:sp>
                <p:nvSpPr>
                  <p:cNvPr id="96" name="object 5"/>
                  <p:cNvSpPr txBox="1"/>
                  <p:nvPr/>
                </p:nvSpPr>
                <p:spPr>
                  <a:xfrm>
                    <a:off x="4917092" y="5555068"/>
                    <a:ext cx="521093" cy="189030"/>
                  </a:xfrm>
                  <a:prstGeom prst="rect">
                    <a:avLst/>
                  </a:prstGeom>
                </p:spPr>
                <p:txBody>
                  <a:bodyPr vert="horz" wrap="square" lIns="0" tIns="0" rIns="0" bIns="0" rtlCol="0">
                    <a:spAutoFit/>
                  </a:bodyPr>
                  <a:lstStyle/>
                  <a:p>
                    <a:pPr marL="12700">
                      <a:lnSpc>
                        <a:spcPct val="100000"/>
                      </a:lnSpc>
                    </a:pPr>
                    <a:r>
                      <a:rPr sz="1400" b="1" spc="-5" dirty="0">
                        <a:solidFill>
                          <a:srgbClr val="2E3092"/>
                        </a:solidFill>
                        <a:latin typeface="Arial"/>
                        <a:cs typeface="Arial"/>
                      </a:rPr>
                      <a:t>CO</a:t>
                    </a:r>
                    <a:endParaRPr sz="1400" dirty="0">
                      <a:latin typeface="Arial"/>
                      <a:cs typeface="Arial"/>
                    </a:endParaRPr>
                  </a:p>
                </p:txBody>
              </p:sp>
              <p:sp>
                <p:nvSpPr>
                  <p:cNvPr id="97" name="object 6"/>
                  <p:cNvSpPr txBox="1"/>
                  <p:nvPr/>
                </p:nvSpPr>
                <p:spPr>
                  <a:xfrm>
                    <a:off x="5183245" y="5651922"/>
                    <a:ext cx="66639" cy="105177"/>
                  </a:xfrm>
                  <a:prstGeom prst="rect">
                    <a:avLst/>
                  </a:prstGeom>
                </p:spPr>
                <p:txBody>
                  <a:bodyPr vert="horz" wrap="square" lIns="0" tIns="0" rIns="0" bIns="0" rtlCol="0">
                    <a:spAutoFit/>
                  </a:bodyPr>
                  <a:lstStyle/>
                  <a:p>
                    <a:pPr marL="12700">
                      <a:lnSpc>
                        <a:spcPct val="100000"/>
                      </a:lnSpc>
                    </a:pPr>
                    <a:r>
                      <a:rPr sz="800" b="1" spc="5" dirty="0">
                        <a:solidFill>
                          <a:srgbClr val="2E3092"/>
                        </a:solidFill>
                        <a:latin typeface="Arial"/>
                        <a:cs typeface="Arial"/>
                      </a:rPr>
                      <a:t>2</a:t>
                    </a:r>
                    <a:endParaRPr sz="800" dirty="0">
                      <a:latin typeface="Arial"/>
                      <a:cs typeface="Arial"/>
                    </a:endParaRPr>
                  </a:p>
                </p:txBody>
              </p:sp>
              <p:sp>
                <p:nvSpPr>
                  <p:cNvPr id="98" name="object 9"/>
                  <p:cNvSpPr/>
                  <p:nvPr/>
                </p:nvSpPr>
                <p:spPr>
                  <a:xfrm>
                    <a:off x="5054371" y="5731635"/>
                    <a:ext cx="2543" cy="89709"/>
                  </a:xfrm>
                  <a:custGeom>
                    <a:avLst/>
                    <a:gdLst/>
                    <a:ahLst/>
                    <a:cxnLst/>
                    <a:rect l="l" t="t" r="r" b="b"/>
                    <a:pathLst>
                      <a:path w="3175" h="110489">
                        <a:moveTo>
                          <a:pt x="2895" y="0"/>
                        </a:moveTo>
                        <a:lnTo>
                          <a:pt x="0" y="110388"/>
                        </a:lnTo>
                      </a:path>
                    </a:pathLst>
                  </a:custGeom>
                  <a:ln w="25399">
                    <a:solidFill>
                      <a:srgbClr val="2E3092"/>
                    </a:solidFill>
                  </a:ln>
                </p:spPr>
                <p:txBody>
                  <a:bodyPr wrap="square" lIns="0" tIns="0" rIns="0" bIns="0" rtlCol="0"/>
                  <a:lstStyle/>
                  <a:p>
                    <a:endParaRPr/>
                  </a:p>
                </p:txBody>
              </p:sp>
              <p:sp>
                <p:nvSpPr>
                  <p:cNvPr id="99" name="object 10"/>
                  <p:cNvSpPr/>
                  <p:nvPr/>
                </p:nvSpPr>
                <p:spPr>
                  <a:xfrm>
                    <a:off x="5024184" y="5811428"/>
                    <a:ext cx="61043" cy="54651"/>
                  </a:xfrm>
                  <a:custGeom>
                    <a:avLst/>
                    <a:gdLst/>
                    <a:ahLst/>
                    <a:cxnLst/>
                    <a:rect l="l" t="t" r="r" b="b"/>
                    <a:pathLst>
                      <a:path w="76200" h="67310">
                        <a:moveTo>
                          <a:pt x="0" y="0"/>
                        </a:moveTo>
                        <a:lnTo>
                          <a:pt x="36258" y="66763"/>
                        </a:lnTo>
                        <a:lnTo>
                          <a:pt x="75958" y="1993"/>
                        </a:lnTo>
                        <a:lnTo>
                          <a:pt x="0" y="0"/>
                        </a:lnTo>
                        <a:close/>
                      </a:path>
                    </a:pathLst>
                  </a:custGeom>
                  <a:solidFill>
                    <a:srgbClr val="2E3092"/>
                  </a:solidFill>
                </p:spPr>
                <p:txBody>
                  <a:bodyPr wrap="square" lIns="0" tIns="0" rIns="0" bIns="0" rtlCol="0"/>
                  <a:lstStyle/>
                  <a:p>
                    <a:endParaRPr/>
                  </a:p>
                </p:txBody>
              </p:sp>
            </p:grpSp>
            <p:grpSp>
              <p:nvGrpSpPr>
                <p:cNvPr id="86" name="Group 85"/>
                <p:cNvGrpSpPr/>
                <p:nvPr/>
              </p:nvGrpSpPr>
              <p:grpSpPr>
                <a:xfrm>
                  <a:off x="4888914" y="6675975"/>
                  <a:ext cx="576340" cy="388148"/>
                  <a:chOff x="4888853" y="6686447"/>
                  <a:chExt cx="576340" cy="388148"/>
                </a:xfrm>
              </p:grpSpPr>
              <p:sp>
                <p:nvSpPr>
                  <p:cNvPr id="92" name="object 7"/>
                  <p:cNvSpPr txBox="1"/>
                  <p:nvPr/>
                </p:nvSpPr>
                <p:spPr>
                  <a:xfrm>
                    <a:off x="4888853" y="6872563"/>
                    <a:ext cx="576340" cy="189030"/>
                  </a:xfrm>
                  <a:prstGeom prst="rect">
                    <a:avLst/>
                  </a:prstGeom>
                </p:spPr>
                <p:txBody>
                  <a:bodyPr vert="horz" wrap="square" lIns="0" tIns="0" rIns="0" bIns="0" rtlCol="0">
                    <a:spAutoFit/>
                  </a:bodyPr>
                  <a:lstStyle/>
                  <a:p>
                    <a:pPr marL="12700">
                      <a:lnSpc>
                        <a:spcPct val="100000"/>
                      </a:lnSpc>
                    </a:pPr>
                    <a:r>
                      <a:rPr sz="1400" b="1" spc="-5" dirty="0">
                        <a:solidFill>
                          <a:srgbClr val="2E3092"/>
                        </a:solidFill>
                        <a:latin typeface="Arial"/>
                        <a:cs typeface="Arial"/>
                      </a:rPr>
                      <a:t>CH</a:t>
                    </a:r>
                    <a:endParaRPr sz="1400" dirty="0">
                      <a:latin typeface="Arial"/>
                      <a:cs typeface="Arial"/>
                    </a:endParaRPr>
                  </a:p>
                </p:txBody>
              </p:sp>
              <p:sp>
                <p:nvSpPr>
                  <p:cNvPr id="93" name="object 8"/>
                  <p:cNvSpPr txBox="1"/>
                  <p:nvPr/>
                </p:nvSpPr>
                <p:spPr>
                  <a:xfrm>
                    <a:off x="5158095" y="6969418"/>
                    <a:ext cx="66639" cy="105177"/>
                  </a:xfrm>
                  <a:prstGeom prst="rect">
                    <a:avLst/>
                  </a:prstGeom>
                </p:spPr>
                <p:txBody>
                  <a:bodyPr vert="horz" wrap="square" lIns="0" tIns="0" rIns="0" bIns="0" rtlCol="0">
                    <a:spAutoFit/>
                  </a:bodyPr>
                  <a:lstStyle/>
                  <a:p>
                    <a:pPr marL="12700">
                      <a:lnSpc>
                        <a:spcPct val="100000"/>
                      </a:lnSpc>
                    </a:pPr>
                    <a:r>
                      <a:rPr sz="800" b="1" spc="5" dirty="0">
                        <a:solidFill>
                          <a:srgbClr val="2E3092"/>
                        </a:solidFill>
                        <a:latin typeface="Arial"/>
                        <a:cs typeface="Arial"/>
                      </a:rPr>
                      <a:t>4</a:t>
                    </a:r>
                    <a:endParaRPr sz="800" dirty="0">
                      <a:latin typeface="Arial"/>
                      <a:cs typeface="Arial"/>
                    </a:endParaRPr>
                  </a:p>
                </p:txBody>
              </p:sp>
              <p:sp>
                <p:nvSpPr>
                  <p:cNvPr id="94" name="object 11"/>
                  <p:cNvSpPr/>
                  <p:nvPr/>
                </p:nvSpPr>
                <p:spPr>
                  <a:xfrm>
                    <a:off x="5030559" y="6686447"/>
                    <a:ext cx="3052" cy="100538"/>
                  </a:xfrm>
                  <a:custGeom>
                    <a:avLst/>
                    <a:gdLst/>
                    <a:ahLst/>
                    <a:cxnLst/>
                    <a:rect l="l" t="t" r="r" b="b"/>
                    <a:pathLst>
                      <a:path w="3809" h="123825">
                        <a:moveTo>
                          <a:pt x="3238" y="0"/>
                        </a:moveTo>
                        <a:lnTo>
                          <a:pt x="0" y="123444"/>
                        </a:lnTo>
                      </a:path>
                    </a:pathLst>
                  </a:custGeom>
                  <a:ln w="25399">
                    <a:solidFill>
                      <a:srgbClr val="2E3092"/>
                    </a:solidFill>
                  </a:ln>
                </p:spPr>
                <p:txBody>
                  <a:bodyPr wrap="square" lIns="0" tIns="0" rIns="0" bIns="0" rtlCol="0"/>
                  <a:lstStyle/>
                  <a:p>
                    <a:endParaRPr/>
                  </a:p>
                </p:txBody>
              </p:sp>
              <p:sp>
                <p:nvSpPr>
                  <p:cNvPr id="95" name="object 12"/>
                  <p:cNvSpPr/>
                  <p:nvPr/>
                </p:nvSpPr>
                <p:spPr>
                  <a:xfrm>
                    <a:off x="5000373" y="6776845"/>
                    <a:ext cx="61043" cy="54651"/>
                  </a:xfrm>
                  <a:custGeom>
                    <a:avLst/>
                    <a:gdLst/>
                    <a:ahLst/>
                    <a:cxnLst/>
                    <a:rect l="l" t="t" r="r" b="b"/>
                    <a:pathLst>
                      <a:path w="76200" h="67310">
                        <a:moveTo>
                          <a:pt x="0" y="0"/>
                        </a:moveTo>
                        <a:lnTo>
                          <a:pt x="36258" y="66763"/>
                        </a:lnTo>
                        <a:lnTo>
                          <a:pt x="75958" y="1993"/>
                        </a:lnTo>
                        <a:lnTo>
                          <a:pt x="0" y="0"/>
                        </a:lnTo>
                        <a:close/>
                      </a:path>
                    </a:pathLst>
                  </a:custGeom>
                  <a:solidFill>
                    <a:srgbClr val="2E3092"/>
                  </a:solidFill>
                </p:spPr>
                <p:txBody>
                  <a:bodyPr wrap="square" lIns="0" tIns="0" rIns="0" bIns="0" rtlCol="0"/>
                  <a:lstStyle/>
                  <a:p>
                    <a:endParaRPr/>
                  </a:p>
                </p:txBody>
              </p:sp>
            </p:grpSp>
            <p:sp>
              <p:nvSpPr>
                <p:cNvPr id="87" name="object 13"/>
                <p:cNvSpPr/>
                <p:nvPr/>
              </p:nvSpPr>
              <p:spPr>
                <a:xfrm>
                  <a:off x="5285029" y="6185017"/>
                  <a:ext cx="456602" cy="235103"/>
                </a:xfrm>
                <a:prstGeom prst="rect">
                  <a:avLst/>
                </a:prstGeom>
                <a:blipFill>
                  <a:blip r:embed="rId15" cstate="print"/>
                  <a:stretch>
                    <a:fillRect/>
                  </a:stretch>
                </a:blipFill>
              </p:spPr>
              <p:txBody>
                <a:bodyPr wrap="square" lIns="0" tIns="0" rIns="0" bIns="0" rtlCol="0"/>
                <a:lstStyle/>
                <a:p>
                  <a:endParaRPr/>
                </a:p>
              </p:txBody>
            </p:sp>
            <p:sp>
              <p:nvSpPr>
                <p:cNvPr id="88" name="object 14"/>
                <p:cNvSpPr/>
                <p:nvPr/>
              </p:nvSpPr>
              <p:spPr>
                <a:xfrm>
                  <a:off x="5314533" y="6281465"/>
                  <a:ext cx="276221" cy="7733"/>
                </a:xfrm>
                <a:custGeom>
                  <a:avLst/>
                  <a:gdLst/>
                  <a:ahLst/>
                  <a:cxnLst/>
                  <a:rect l="l" t="t" r="r" b="b"/>
                  <a:pathLst>
                    <a:path w="344804" h="9525">
                      <a:moveTo>
                        <a:pt x="0" y="0"/>
                      </a:moveTo>
                      <a:lnTo>
                        <a:pt x="344220" y="9017"/>
                      </a:lnTo>
                    </a:path>
                  </a:pathLst>
                </a:custGeom>
                <a:ln w="63500">
                  <a:solidFill>
                    <a:srgbClr val="000000"/>
                  </a:solidFill>
                </a:ln>
              </p:spPr>
              <p:txBody>
                <a:bodyPr wrap="square" lIns="0" tIns="0" rIns="0" bIns="0" rtlCol="0"/>
                <a:lstStyle/>
                <a:p>
                  <a:endParaRPr/>
                </a:p>
              </p:txBody>
            </p:sp>
            <p:sp>
              <p:nvSpPr>
                <p:cNvPr id="89" name="object 15"/>
                <p:cNvSpPr/>
                <p:nvPr/>
              </p:nvSpPr>
              <p:spPr>
                <a:xfrm>
                  <a:off x="5550060" y="6214249"/>
                  <a:ext cx="132300" cy="147053"/>
                </a:xfrm>
                <a:prstGeom prst="rect">
                  <a:avLst/>
                </a:prstGeom>
                <a:blipFill>
                  <a:blip r:embed="rId16" cstate="print"/>
                  <a:stretch>
                    <a:fillRect/>
                  </a:stretch>
                </a:blipFill>
              </p:spPr>
              <p:txBody>
                <a:bodyPr wrap="square" lIns="0" tIns="0" rIns="0" bIns="0" rtlCol="0"/>
                <a:lstStyle/>
                <a:p>
                  <a:endParaRPr/>
                </a:p>
              </p:txBody>
            </p:sp>
            <p:sp>
              <p:nvSpPr>
                <p:cNvPr id="90" name="object 17"/>
                <p:cNvSpPr/>
                <p:nvPr/>
              </p:nvSpPr>
              <p:spPr>
                <a:xfrm>
                  <a:off x="5496088" y="5923844"/>
                  <a:ext cx="732556" cy="728139"/>
                </a:xfrm>
                <a:prstGeom prst="rect">
                  <a:avLst/>
                </a:prstGeom>
                <a:blipFill>
                  <a:blip r:embed="rId17" cstate="print"/>
                  <a:stretch>
                    <a:fillRect/>
                  </a:stretch>
                </a:blipFill>
              </p:spPr>
              <p:txBody>
                <a:bodyPr wrap="square" lIns="0" tIns="0" rIns="0" bIns="0" rtlCol="0"/>
                <a:lstStyle/>
                <a:p>
                  <a:endParaRPr/>
                </a:p>
              </p:txBody>
            </p:sp>
            <p:sp>
              <p:nvSpPr>
                <p:cNvPr id="91" name="object 29"/>
                <p:cNvSpPr/>
                <p:nvPr/>
              </p:nvSpPr>
              <p:spPr>
                <a:xfrm>
                  <a:off x="4670778" y="5896171"/>
                  <a:ext cx="737993" cy="747346"/>
                </a:xfrm>
                <a:prstGeom prst="rect">
                  <a:avLst/>
                </a:prstGeom>
                <a:blipFill>
                  <a:blip r:embed="rId18" cstate="print"/>
                  <a:stretch>
                    <a:fillRect/>
                  </a:stretch>
                </a:blipFill>
              </p:spPr>
              <p:txBody>
                <a:bodyPr wrap="square" lIns="0" tIns="0" rIns="0" bIns="0" rtlCol="0"/>
                <a:lstStyle/>
                <a:p>
                  <a:endParaRPr/>
                </a:p>
              </p:txBody>
            </p:sp>
          </p:grpSp>
        </p:grpSp>
        <p:sp>
          <p:nvSpPr>
            <p:cNvPr id="103" name="object 3"/>
            <p:cNvSpPr txBox="1"/>
            <p:nvPr/>
          </p:nvSpPr>
          <p:spPr>
            <a:xfrm>
              <a:off x="-79003" y="2678063"/>
              <a:ext cx="2320398" cy="461665"/>
            </a:xfrm>
            <a:prstGeom prst="rect">
              <a:avLst/>
            </a:prstGeom>
          </p:spPr>
          <p:txBody>
            <a:bodyPr vert="horz" wrap="square" lIns="0" tIns="0" rIns="0" bIns="0" rtlCol="0">
              <a:spAutoFit/>
            </a:bodyPr>
            <a:lstStyle/>
            <a:p>
              <a:pPr marL="12700" marR="5080" algn="ctr">
                <a:lnSpc>
                  <a:spcPct val="100000"/>
                </a:lnSpc>
              </a:pPr>
              <a:r>
                <a:rPr lang="en-AU" sz="1500" b="1" i="1" dirty="0">
                  <a:solidFill>
                    <a:srgbClr val="009200"/>
                  </a:solidFill>
                  <a:latin typeface="Arial"/>
                  <a:cs typeface="Arial"/>
                </a:rPr>
                <a:t>1. Crustal Architecture</a:t>
              </a:r>
            </a:p>
            <a:p>
              <a:pPr marL="12700" marR="5080" algn="ctr">
                <a:lnSpc>
                  <a:spcPct val="100000"/>
                </a:lnSpc>
              </a:pPr>
              <a:r>
                <a:rPr lang="en-AU" sz="1500" b="1" i="1" dirty="0">
                  <a:solidFill>
                    <a:srgbClr val="009200"/>
                  </a:solidFill>
                  <a:latin typeface="Arial"/>
                  <a:cs typeface="Arial"/>
                </a:rPr>
                <a:t>&amp; Fluid History</a:t>
              </a:r>
              <a:endParaRPr lang="en-AU" sz="1500" b="1" dirty="0">
                <a:solidFill>
                  <a:srgbClr val="009200"/>
                </a:solidFill>
                <a:latin typeface="Arial"/>
                <a:cs typeface="Arial"/>
              </a:endParaRPr>
            </a:p>
          </p:txBody>
        </p:sp>
        <p:sp>
          <p:nvSpPr>
            <p:cNvPr id="130" name="object 3"/>
            <p:cNvSpPr txBox="1"/>
            <p:nvPr/>
          </p:nvSpPr>
          <p:spPr>
            <a:xfrm>
              <a:off x="6212178" y="3174482"/>
              <a:ext cx="2320398" cy="461665"/>
            </a:xfrm>
            <a:prstGeom prst="rect">
              <a:avLst/>
            </a:prstGeom>
          </p:spPr>
          <p:txBody>
            <a:bodyPr vert="horz" wrap="square" lIns="0" tIns="0" rIns="0" bIns="0" rtlCol="0">
              <a:spAutoFit/>
            </a:bodyPr>
            <a:lstStyle/>
            <a:p>
              <a:pPr marL="12700" marR="5080" algn="ctr">
                <a:lnSpc>
                  <a:spcPct val="100000"/>
                </a:lnSpc>
              </a:pPr>
              <a:r>
                <a:rPr lang="en-AU" sz="1500" b="1" i="1" dirty="0">
                  <a:solidFill>
                    <a:srgbClr val="F20000"/>
                  </a:solidFill>
                  <a:latin typeface="Arial"/>
                  <a:cs typeface="Arial"/>
                </a:rPr>
                <a:t>3. </a:t>
              </a:r>
              <a:r>
                <a:rPr sz="1500" b="1" i="1" dirty="0">
                  <a:solidFill>
                    <a:srgbClr val="F20000"/>
                  </a:solidFill>
                  <a:latin typeface="Arial"/>
                  <a:cs typeface="Arial"/>
                </a:rPr>
                <a:t>Organic</a:t>
              </a:r>
              <a:r>
                <a:rPr sz="1500" b="1" i="1" spc="-5" dirty="0">
                  <a:solidFill>
                    <a:srgbClr val="F20000"/>
                  </a:solidFill>
                  <a:latin typeface="Arial"/>
                  <a:cs typeface="Arial"/>
                </a:rPr>
                <a:t> </a:t>
              </a:r>
              <a:r>
                <a:rPr lang="en-AU" sz="1500" b="1" i="1" spc="-5" dirty="0">
                  <a:solidFill>
                    <a:srgbClr val="F20000"/>
                  </a:solidFill>
                  <a:latin typeface="Arial"/>
                  <a:cs typeface="Arial"/>
                </a:rPr>
                <a:t>S</a:t>
              </a:r>
              <a:r>
                <a:rPr sz="1500" b="1" i="1" dirty="0" err="1">
                  <a:solidFill>
                    <a:srgbClr val="F20000"/>
                  </a:solidFill>
                  <a:latin typeface="Arial"/>
                  <a:cs typeface="Arial"/>
                </a:rPr>
                <a:t>tratigraphy</a:t>
              </a:r>
              <a:endParaRPr lang="en-AU" sz="1500" b="1" i="1" dirty="0">
                <a:solidFill>
                  <a:srgbClr val="F20000"/>
                </a:solidFill>
                <a:latin typeface="Arial"/>
                <a:cs typeface="Arial"/>
              </a:endParaRPr>
            </a:p>
            <a:p>
              <a:pPr marL="12700" marR="5080" algn="ctr">
                <a:lnSpc>
                  <a:spcPct val="100000"/>
                </a:lnSpc>
              </a:pPr>
              <a:r>
                <a:rPr lang="en-AU" sz="1500" b="1" i="1" spc="-5" dirty="0">
                  <a:solidFill>
                    <a:srgbClr val="F20000"/>
                  </a:solidFill>
                  <a:latin typeface="Arial"/>
                  <a:cs typeface="Arial"/>
                </a:rPr>
                <a:t>&amp; E</a:t>
              </a:r>
              <a:r>
                <a:rPr sz="1500" b="1" i="1" spc="-5" dirty="0" err="1">
                  <a:solidFill>
                    <a:srgbClr val="F20000"/>
                  </a:solidFill>
                  <a:latin typeface="Arial"/>
                  <a:cs typeface="Arial"/>
                </a:rPr>
                <a:t>nerg</a:t>
              </a:r>
              <a:r>
                <a:rPr sz="1500" b="1" i="1" dirty="0" err="1">
                  <a:solidFill>
                    <a:srgbClr val="F20000"/>
                  </a:solidFill>
                  <a:latin typeface="Arial"/>
                  <a:cs typeface="Arial"/>
                </a:rPr>
                <a:t>y</a:t>
              </a:r>
              <a:r>
                <a:rPr sz="1500" b="1" i="1" dirty="0">
                  <a:solidFill>
                    <a:srgbClr val="F20000"/>
                  </a:solidFill>
                  <a:latin typeface="Arial"/>
                  <a:cs typeface="Arial"/>
                </a:rPr>
                <a:t> </a:t>
              </a:r>
              <a:r>
                <a:rPr lang="en-AU" sz="1500" b="1" i="1" dirty="0">
                  <a:solidFill>
                    <a:srgbClr val="F20000"/>
                  </a:solidFill>
                  <a:latin typeface="Arial"/>
                  <a:cs typeface="Arial"/>
                </a:rPr>
                <a:t>S</a:t>
              </a:r>
              <a:r>
                <a:rPr sz="1500" b="1" i="1" dirty="0" err="1">
                  <a:solidFill>
                    <a:srgbClr val="F20000"/>
                  </a:solidFill>
                  <a:latin typeface="Arial"/>
                  <a:cs typeface="Arial"/>
                </a:rPr>
                <a:t>ecurity</a:t>
              </a:r>
              <a:endParaRPr sz="1500" b="1" dirty="0">
                <a:solidFill>
                  <a:srgbClr val="F20000"/>
                </a:solidFill>
                <a:latin typeface="Arial"/>
                <a:cs typeface="Arial"/>
              </a:endParaRPr>
            </a:p>
          </p:txBody>
        </p:sp>
        <p:sp>
          <p:nvSpPr>
            <p:cNvPr id="63" name="object 2"/>
            <p:cNvSpPr txBox="1"/>
            <p:nvPr/>
          </p:nvSpPr>
          <p:spPr>
            <a:xfrm>
              <a:off x="2704673" y="1743255"/>
              <a:ext cx="2390119" cy="510778"/>
            </a:xfrm>
            <a:prstGeom prst="roundRect">
              <a:avLst/>
            </a:prstGeom>
            <a:noFill/>
          </p:spPr>
          <p:txBody>
            <a:bodyPr vert="horz" wrap="square" lIns="0" tIns="0" rIns="0" bIns="0" rtlCol="0">
              <a:spAutoFit/>
            </a:bodyPr>
            <a:lstStyle/>
            <a:p>
              <a:pPr marL="12700" algn="ctr">
                <a:lnSpc>
                  <a:spcPct val="100000"/>
                </a:lnSpc>
              </a:pPr>
              <a:r>
                <a:rPr lang="en-AU" sz="1500" b="1" i="1" dirty="0">
                  <a:solidFill>
                    <a:srgbClr val="2E3092"/>
                  </a:solidFill>
                  <a:latin typeface="Arial"/>
                  <a:cs typeface="Arial"/>
                </a:rPr>
                <a:t>2. </a:t>
              </a:r>
              <a:r>
                <a:rPr sz="1500" b="1" i="1" dirty="0">
                  <a:solidFill>
                    <a:srgbClr val="2E3092"/>
                  </a:solidFill>
                  <a:latin typeface="Arial"/>
                  <a:cs typeface="Arial"/>
                </a:rPr>
                <a:t>Molecules</a:t>
              </a:r>
              <a:r>
                <a:rPr sz="1500" b="1" i="1" spc="-5" dirty="0">
                  <a:solidFill>
                    <a:srgbClr val="2E3092"/>
                  </a:solidFill>
                  <a:latin typeface="Arial"/>
                  <a:cs typeface="Arial"/>
                </a:rPr>
                <a:t> </a:t>
              </a:r>
              <a:r>
                <a:rPr lang="en-AU" sz="1500" b="1" i="1" spc="-5" dirty="0">
                  <a:solidFill>
                    <a:srgbClr val="2E3092"/>
                  </a:solidFill>
                  <a:latin typeface="Arial"/>
                  <a:cs typeface="Arial"/>
                </a:rPr>
                <a:t>&amp; </a:t>
              </a:r>
              <a:r>
                <a:rPr lang="en-AU" sz="1500" b="1" i="1" dirty="0">
                  <a:solidFill>
                    <a:srgbClr val="2E3092"/>
                  </a:solidFill>
                  <a:latin typeface="Arial"/>
                  <a:cs typeface="Arial"/>
                </a:rPr>
                <a:t>M</a:t>
              </a:r>
              <a:r>
                <a:rPr sz="1500" b="1" i="1" dirty="0" err="1">
                  <a:solidFill>
                    <a:srgbClr val="2E3092"/>
                  </a:solidFill>
                  <a:latin typeface="Arial"/>
                  <a:cs typeface="Arial"/>
                </a:rPr>
                <a:t>icrobes</a:t>
              </a:r>
              <a:r>
                <a:rPr lang="en-AU" sz="1500" b="1" i="1" dirty="0">
                  <a:solidFill>
                    <a:srgbClr val="2E3092"/>
                  </a:solidFill>
                  <a:latin typeface="Arial"/>
                  <a:cs typeface="Arial"/>
                </a:rPr>
                <a:t> </a:t>
              </a:r>
              <a:r>
                <a:rPr sz="1500" b="1" i="1" spc="-10" dirty="0">
                  <a:solidFill>
                    <a:srgbClr val="2E3092"/>
                  </a:solidFill>
                  <a:latin typeface="Arial"/>
                  <a:cs typeface="Arial"/>
                </a:rPr>
                <a:t>to</a:t>
              </a:r>
              <a:r>
                <a:rPr sz="1500" b="1" i="1" spc="-5" dirty="0">
                  <a:solidFill>
                    <a:srgbClr val="2E3092"/>
                  </a:solidFill>
                  <a:latin typeface="Arial"/>
                  <a:cs typeface="Arial"/>
                </a:rPr>
                <a:t> </a:t>
              </a:r>
              <a:r>
                <a:rPr lang="en-AU" sz="1500" b="1" i="1" dirty="0">
                  <a:solidFill>
                    <a:srgbClr val="2E3092"/>
                  </a:solidFill>
                  <a:latin typeface="Arial"/>
                  <a:cs typeface="Arial"/>
                </a:rPr>
                <a:t>S</a:t>
              </a:r>
              <a:r>
                <a:rPr sz="1500" b="1" i="1" dirty="0" err="1">
                  <a:solidFill>
                    <a:srgbClr val="2E3092"/>
                  </a:solidFill>
                  <a:latin typeface="Arial"/>
                  <a:cs typeface="Arial"/>
                </a:rPr>
                <a:t>tored</a:t>
              </a:r>
              <a:r>
                <a:rPr sz="1500" b="1" i="1" spc="-5" dirty="0">
                  <a:solidFill>
                    <a:srgbClr val="2E3092"/>
                  </a:solidFill>
                  <a:latin typeface="Arial"/>
                  <a:cs typeface="Arial"/>
                </a:rPr>
                <a:t> </a:t>
              </a:r>
              <a:r>
                <a:rPr lang="en-AU" sz="1500" b="1" i="1" spc="-5" dirty="0">
                  <a:solidFill>
                    <a:srgbClr val="2E3092"/>
                  </a:solidFill>
                  <a:latin typeface="Arial"/>
                  <a:cs typeface="Arial"/>
                </a:rPr>
                <a:t>E</a:t>
              </a:r>
              <a:r>
                <a:rPr sz="1500" b="1" i="1" spc="-5" dirty="0" err="1">
                  <a:solidFill>
                    <a:srgbClr val="2E3092"/>
                  </a:solidFill>
                  <a:latin typeface="Arial"/>
                  <a:cs typeface="Arial"/>
                </a:rPr>
                <a:t>nergy</a:t>
              </a:r>
              <a:endParaRPr sz="1500" b="1" dirty="0">
                <a:latin typeface="Arial"/>
                <a:cs typeface="Arial"/>
              </a:endParaRPr>
            </a:p>
          </p:txBody>
        </p:sp>
      </p:grpSp>
      <p:sp>
        <p:nvSpPr>
          <p:cNvPr id="2" name="Date Placeholder 1"/>
          <p:cNvSpPr>
            <a:spLocks noGrp="1"/>
          </p:cNvSpPr>
          <p:nvPr>
            <p:ph type="dt" sz="half" idx="10"/>
          </p:nvPr>
        </p:nvSpPr>
        <p:spPr>
          <a:xfrm>
            <a:off x="5327784" y="4761761"/>
            <a:ext cx="975049" cy="262008"/>
          </a:xfrm>
        </p:spPr>
        <p:txBody>
          <a:bodyPr/>
          <a:lstStyle/>
          <a:p>
            <a:pPr>
              <a:defRPr/>
            </a:pPr>
            <a:r>
              <a:rPr lang="en-US" altLang="en-US" dirty="0"/>
              <a:t>2017-05-15</a:t>
            </a:r>
          </a:p>
        </p:txBody>
      </p:sp>
      <p:sp>
        <p:nvSpPr>
          <p:cNvPr id="4" name="Footer Placeholder 3"/>
          <p:cNvSpPr>
            <a:spLocks noGrp="1"/>
          </p:cNvSpPr>
          <p:nvPr>
            <p:ph type="ftr" sz="quarter" idx="11"/>
          </p:nvPr>
        </p:nvSpPr>
        <p:spPr>
          <a:xfrm>
            <a:off x="2432184" y="4749132"/>
            <a:ext cx="2895600" cy="274637"/>
          </a:xfrm>
        </p:spPr>
        <p:txBody>
          <a:bodyPr/>
          <a:lstStyle/>
          <a:p>
            <a:pPr>
              <a:defRPr/>
            </a:pPr>
            <a:r>
              <a:rPr lang="en-US"/>
              <a:t>Curtin SAFE Sundowner</a:t>
            </a:r>
          </a:p>
        </p:txBody>
      </p:sp>
      <p:sp>
        <p:nvSpPr>
          <p:cNvPr id="3" name="Slide Number Placeholder 2"/>
          <p:cNvSpPr>
            <a:spLocks noGrp="1"/>
          </p:cNvSpPr>
          <p:nvPr>
            <p:ph type="sldNum" sz="quarter" idx="12"/>
          </p:nvPr>
        </p:nvSpPr>
        <p:spPr>
          <a:xfrm>
            <a:off x="6372813" y="4774991"/>
            <a:ext cx="831980" cy="242888"/>
          </a:xfrm>
        </p:spPr>
        <p:txBody>
          <a:bodyPr/>
          <a:lstStyle/>
          <a:p>
            <a:pPr>
              <a:defRPr/>
            </a:pPr>
            <a:fld id="{0A4975E7-5060-4BCF-A383-E813CEB14EB0}" type="slidenum">
              <a:rPr lang="en-US" altLang="en-US" smtClean="0"/>
              <a:pPr>
                <a:defRPr/>
              </a:pPr>
              <a:t>3</a:t>
            </a:fld>
            <a:endParaRPr lang="en-US" altLang="en-US"/>
          </a:p>
        </p:txBody>
      </p:sp>
      <p:sp>
        <p:nvSpPr>
          <p:cNvPr id="117" name="Title 1"/>
          <p:cNvSpPr txBox="1">
            <a:spLocks/>
          </p:cNvSpPr>
          <p:nvPr/>
        </p:nvSpPr>
        <p:spPr>
          <a:xfrm>
            <a:off x="-32415" y="-57702"/>
            <a:ext cx="3234950" cy="989656"/>
          </a:xfrm>
          <a:prstGeom prst="rect">
            <a:avLst/>
          </a:prstGeom>
        </p:spPr>
        <p:txBody>
          <a:bodyPr/>
          <a:lstStyle>
            <a:lvl1pPr algn="ctr" defTabSz="457200" rtl="0" eaLnBrk="0" fontAlgn="base" hangingPunct="0">
              <a:spcBef>
                <a:spcPct val="0"/>
              </a:spcBef>
              <a:spcAft>
                <a:spcPct val="0"/>
              </a:spcAft>
              <a:defRPr sz="4000" b="1" kern="1200">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9pPr>
          </a:lstStyle>
          <a:p>
            <a:pPr algn="l"/>
            <a:r>
              <a:rPr lang="en-US" sz="2800" dirty="0">
                <a:solidFill>
                  <a:srgbClr val="002A7E"/>
                </a:solidFill>
              </a:rPr>
              <a:t>Three Research Strands</a:t>
            </a:r>
            <a:endParaRPr lang="en-AU" sz="2800" dirty="0">
              <a:solidFill>
                <a:srgbClr val="002A7E"/>
              </a:solidFill>
            </a:endParaRPr>
          </a:p>
        </p:txBody>
      </p:sp>
      <p:sp>
        <p:nvSpPr>
          <p:cNvPr id="118" name="object 16"/>
          <p:cNvSpPr/>
          <p:nvPr/>
        </p:nvSpPr>
        <p:spPr>
          <a:xfrm>
            <a:off x="4416937" y="3986345"/>
            <a:ext cx="1367366" cy="1385875"/>
          </a:xfrm>
          <a:prstGeom prst="rect">
            <a:avLst/>
          </a:prstGeom>
          <a:blipFill>
            <a:blip r:embed="rId19" cstate="print"/>
            <a:stretch>
              <a:fillRect/>
            </a:stretch>
          </a:blipFill>
        </p:spPr>
        <p:txBody>
          <a:bodyPr wrap="square" lIns="0" tIns="0" rIns="0" bIns="0" rtlCol="0"/>
          <a:lstStyle/>
          <a:p>
            <a:endParaRPr/>
          </a:p>
        </p:txBody>
      </p:sp>
      <p:grpSp>
        <p:nvGrpSpPr>
          <p:cNvPr id="119" name="Group 118"/>
          <p:cNvGrpSpPr/>
          <p:nvPr/>
        </p:nvGrpSpPr>
        <p:grpSpPr>
          <a:xfrm>
            <a:off x="4785465" y="2641710"/>
            <a:ext cx="3158204" cy="2197106"/>
            <a:chOff x="1881430" y="2661743"/>
            <a:chExt cx="3158204" cy="2197106"/>
          </a:xfrm>
        </p:grpSpPr>
        <p:grpSp>
          <p:nvGrpSpPr>
            <p:cNvPr id="120" name="Group 119"/>
            <p:cNvGrpSpPr/>
            <p:nvPr/>
          </p:nvGrpSpPr>
          <p:grpSpPr>
            <a:xfrm>
              <a:off x="4077173" y="2661743"/>
              <a:ext cx="962461" cy="274606"/>
              <a:chOff x="4077173" y="2661743"/>
              <a:chExt cx="962461" cy="274606"/>
            </a:xfrm>
          </p:grpSpPr>
          <p:sp>
            <p:nvSpPr>
              <p:cNvPr id="140" name="bk object 31"/>
              <p:cNvSpPr/>
              <p:nvPr/>
            </p:nvSpPr>
            <p:spPr>
              <a:xfrm>
                <a:off x="4458310" y="2855742"/>
                <a:ext cx="142933" cy="80607"/>
              </a:xfrm>
              <a:custGeom>
                <a:avLst/>
                <a:gdLst/>
                <a:ahLst/>
                <a:cxnLst/>
                <a:rect l="l" t="t" r="r" b="b"/>
                <a:pathLst>
                  <a:path w="193040" h="107950">
                    <a:moveTo>
                      <a:pt x="151227" y="59067"/>
                    </a:moveTo>
                    <a:lnTo>
                      <a:pt x="81965" y="59067"/>
                    </a:lnTo>
                    <a:lnTo>
                      <a:pt x="178473" y="107822"/>
                    </a:lnTo>
                    <a:lnTo>
                      <a:pt x="192493" y="79921"/>
                    </a:lnTo>
                    <a:lnTo>
                      <a:pt x="151227" y="59067"/>
                    </a:lnTo>
                    <a:close/>
                  </a:path>
                  <a:path w="193040" h="107950">
                    <a:moveTo>
                      <a:pt x="0" y="0"/>
                    </a:moveTo>
                    <a:lnTo>
                      <a:pt x="66598" y="89636"/>
                    </a:lnTo>
                    <a:lnTo>
                      <a:pt x="81965" y="59067"/>
                    </a:lnTo>
                    <a:lnTo>
                      <a:pt x="151227" y="59067"/>
                    </a:lnTo>
                    <a:lnTo>
                      <a:pt x="96113" y="31216"/>
                    </a:lnTo>
                    <a:lnTo>
                      <a:pt x="111620" y="571"/>
                    </a:lnTo>
                    <a:lnTo>
                      <a:pt x="0" y="0"/>
                    </a:lnTo>
                    <a:close/>
                  </a:path>
                </a:pathLst>
              </a:custGeom>
              <a:solidFill>
                <a:srgbClr val="FFFFFF"/>
              </a:solidFill>
            </p:spPr>
            <p:txBody>
              <a:bodyPr wrap="square" lIns="0" tIns="0" rIns="0" bIns="0" rtlCol="0"/>
              <a:lstStyle/>
              <a:p>
                <a:endParaRPr/>
              </a:p>
            </p:txBody>
          </p:sp>
          <p:sp>
            <p:nvSpPr>
              <p:cNvPr id="141" name="bk object 33"/>
              <p:cNvSpPr/>
              <p:nvPr/>
            </p:nvSpPr>
            <p:spPr>
              <a:xfrm>
                <a:off x="4077173" y="2661743"/>
                <a:ext cx="135412" cy="94832"/>
              </a:xfrm>
              <a:custGeom>
                <a:avLst/>
                <a:gdLst/>
                <a:ahLst/>
                <a:cxnLst/>
                <a:rect l="l" t="t" r="r" b="b"/>
                <a:pathLst>
                  <a:path w="182879" h="127000">
                    <a:moveTo>
                      <a:pt x="132241" y="67779"/>
                    </a:moveTo>
                    <a:lnTo>
                      <a:pt x="75082" y="67779"/>
                    </a:lnTo>
                    <a:lnTo>
                      <a:pt x="165430" y="126771"/>
                    </a:lnTo>
                    <a:lnTo>
                      <a:pt x="182511" y="100685"/>
                    </a:lnTo>
                    <a:lnTo>
                      <a:pt x="132241" y="67779"/>
                    </a:lnTo>
                    <a:close/>
                  </a:path>
                  <a:path w="182879" h="127000">
                    <a:moveTo>
                      <a:pt x="0" y="0"/>
                    </a:moveTo>
                    <a:lnTo>
                      <a:pt x="56248" y="96494"/>
                    </a:lnTo>
                    <a:lnTo>
                      <a:pt x="75082" y="67779"/>
                    </a:lnTo>
                    <a:lnTo>
                      <a:pt x="132241" y="67779"/>
                    </a:lnTo>
                    <a:lnTo>
                      <a:pt x="92176" y="41554"/>
                    </a:lnTo>
                    <a:lnTo>
                      <a:pt x="110845" y="12852"/>
                    </a:lnTo>
                    <a:lnTo>
                      <a:pt x="0" y="0"/>
                    </a:lnTo>
                    <a:close/>
                  </a:path>
                </a:pathLst>
              </a:custGeom>
              <a:solidFill>
                <a:srgbClr val="FFFFFF"/>
              </a:solidFill>
            </p:spPr>
            <p:txBody>
              <a:bodyPr wrap="square" lIns="0" tIns="0" rIns="0" bIns="0" rtlCol="0"/>
              <a:lstStyle/>
              <a:p>
                <a:endParaRPr/>
              </a:p>
            </p:txBody>
          </p:sp>
          <p:sp>
            <p:nvSpPr>
              <p:cNvPr id="142" name="bk object 65"/>
              <p:cNvSpPr/>
              <p:nvPr/>
            </p:nvSpPr>
            <p:spPr>
              <a:xfrm>
                <a:off x="4893879" y="2822654"/>
                <a:ext cx="145755" cy="77761"/>
              </a:xfrm>
              <a:custGeom>
                <a:avLst/>
                <a:gdLst/>
                <a:ahLst/>
                <a:cxnLst/>
                <a:rect l="l" t="t" r="r" b="b"/>
                <a:pathLst>
                  <a:path w="196850" h="104139">
                    <a:moveTo>
                      <a:pt x="84912" y="0"/>
                    </a:moveTo>
                    <a:lnTo>
                      <a:pt x="98806" y="31432"/>
                    </a:lnTo>
                    <a:lnTo>
                      <a:pt x="0" y="75018"/>
                    </a:lnTo>
                    <a:lnTo>
                      <a:pt x="12547" y="103619"/>
                    </a:lnTo>
                    <a:lnTo>
                      <a:pt x="111480" y="59982"/>
                    </a:lnTo>
                    <a:lnTo>
                      <a:pt x="151142" y="59982"/>
                    </a:lnTo>
                    <a:lnTo>
                      <a:pt x="196418" y="5283"/>
                    </a:lnTo>
                    <a:lnTo>
                      <a:pt x="84912" y="0"/>
                    </a:lnTo>
                    <a:close/>
                  </a:path>
                  <a:path w="196850" h="104139">
                    <a:moveTo>
                      <a:pt x="151142" y="59982"/>
                    </a:moveTo>
                    <a:lnTo>
                      <a:pt x="111480" y="59982"/>
                    </a:lnTo>
                    <a:lnTo>
                      <a:pt x="125209" y="91312"/>
                    </a:lnTo>
                    <a:lnTo>
                      <a:pt x="151142" y="59982"/>
                    </a:lnTo>
                    <a:close/>
                  </a:path>
                </a:pathLst>
              </a:custGeom>
              <a:solidFill>
                <a:srgbClr val="FFFFFF"/>
              </a:solidFill>
            </p:spPr>
            <p:txBody>
              <a:bodyPr wrap="square" lIns="0" tIns="0" rIns="0" bIns="0" rtlCol="0"/>
              <a:lstStyle/>
              <a:p>
                <a:endParaRPr/>
              </a:p>
            </p:txBody>
          </p:sp>
        </p:grpSp>
        <p:grpSp>
          <p:nvGrpSpPr>
            <p:cNvPr id="121" name="Group 120"/>
            <p:cNvGrpSpPr/>
            <p:nvPr/>
          </p:nvGrpSpPr>
          <p:grpSpPr>
            <a:xfrm>
              <a:off x="1881430" y="3091054"/>
              <a:ext cx="1573687" cy="1767795"/>
              <a:chOff x="1881430" y="3091054"/>
              <a:chExt cx="1573687" cy="1767795"/>
            </a:xfrm>
          </p:grpSpPr>
          <p:sp>
            <p:nvSpPr>
              <p:cNvPr id="122" name="bk object 74"/>
              <p:cNvSpPr/>
              <p:nvPr/>
            </p:nvSpPr>
            <p:spPr>
              <a:xfrm>
                <a:off x="1881432" y="3091054"/>
                <a:ext cx="1573685" cy="1587011"/>
              </a:xfrm>
              <a:custGeom>
                <a:avLst/>
                <a:gdLst/>
                <a:ahLst/>
                <a:cxnLst/>
                <a:rect l="l" t="t" r="r" b="b"/>
                <a:pathLst>
                  <a:path w="2125345" h="2125345">
                    <a:moveTo>
                      <a:pt x="1090218" y="0"/>
                    </a:moveTo>
                    <a:lnTo>
                      <a:pt x="1002992" y="1239"/>
                    </a:lnTo>
                    <a:lnTo>
                      <a:pt x="917526" y="9391"/>
                    </a:lnTo>
                    <a:lnTo>
                      <a:pt x="834101" y="24189"/>
                    </a:lnTo>
                    <a:lnTo>
                      <a:pt x="752998" y="45367"/>
                    </a:lnTo>
                    <a:lnTo>
                      <a:pt x="674496" y="72658"/>
                    </a:lnTo>
                    <a:lnTo>
                      <a:pt x="598877" y="105796"/>
                    </a:lnTo>
                    <a:lnTo>
                      <a:pt x="526422" y="144515"/>
                    </a:lnTo>
                    <a:lnTo>
                      <a:pt x="457410" y="188548"/>
                    </a:lnTo>
                    <a:lnTo>
                      <a:pt x="392122" y="237630"/>
                    </a:lnTo>
                    <a:lnTo>
                      <a:pt x="330839" y="291495"/>
                    </a:lnTo>
                    <a:lnTo>
                      <a:pt x="273842" y="349875"/>
                    </a:lnTo>
                    <a:lnTo>
                      <a:pt x="221410" y="412505"/>
                    </a:lnTo>
                    <a:lnTo>
                      <a:pt x="173825" y="479118"/>
                    </a:lnTo>
                    <a:lnTo>
                      <a:pt x="131367" y="549448"/>
                    </a:lnTo>
                    <a:lnTo>
                      <a:pt x="94317" y="623229"/>
                    </a:lnTo>
                    <a:lnTo>
                      <a:pt x="62955" y="700195"/>
                    </a:lnTo>
                    <a:lnTo>
                      <a:pt x="37562" y="780079"/>
                    </a:lnTo>
                    <a:lnTo>
                      <a:pt x="18417" y="862616"/>
                    </a:lnTo>
                    <a:lnTo>
                      <a:pt x="5803" y="947538"/>
                    </a:lnTo>
                    <a:lnTo>
                      <a:pt x="0" y="1034580"/>
                    </a:lnTo>
                    <a:lnTo>
                      <a:pt x="1239" y="1121806"/>
                    </a:lnTo>
                    <a:lnTo>
                      <a:pt x="9391" y="1207272"/>
                    </a:lnTo>
                    <a:lnTo>
                      <a:pt x="24189" y="1290697"/>
                    </a:lnTo>
                    <a:lnTo>
                      <a:pt x="45367" y="1371800"/>
                    </a:lnTo>
                    <a:lnTo>
                      <a:pt x="72658" y="1450302"/>
                    </a:lnTo>
                    <a:lnTo>
                      <a:pt x="105796" y="1525920"/>
                    </a:lnTo>
                    <a:lnTo>
                      <a:pt x="144515" y="1598376"/>
                    </a:lnTo>
                    <a:lnTo>
                      <a:pt x="188548" y="1667388"/>
                    </a:lnTo>
                    <a:lnTo>
                      <a:pt x="237630" y="1732676"/>
                    </a:lnTo>
                    <a:lnTo>
                      <a:pt x="291495" y="1793959"/>
                    </a:lnTo>
                    <a:lnTo>
                      <a:pt x="349875" y="1850956"/>
                    </a:lnTo>
                    <a:lnTo>
                      <a:pt x="412505" y="1903388"/>
                    </a:lnTo>
                    <a:lnTo>
                      <a:pt x="479118" y="1950973"/>
                    </a:lnTo>
                    <a:lnTo>
                      <a:pt x="549448" y="1993431"/>
                    </a:lnTo>
                    <a:lnTo>
                      <a:pt x="623229" y="2030481"/>
                    </a:lnTo>
                    <a:lnTo>
                      <a:pt x="700195" y="2061843"/>
                    </a:lnTo>
                    <a:lnTo>
                      <a:pt x="780079" y="2087236"/>
                    </a:lnTo>
                    <a:lnTo>
                      <a:pt x="862616" y="2106380"/>
                    </a:lnTo>
                    <a:lnTo>
                      <a:pt x="947538" y="2118995"/>
                    </a:lnTo>
                    <a:lnTo>
                      <a:pt x="1034580" y="2124798"/>
                    </a:lnTo>
                    <a:lnTo>
                      <a:pt x="1121806" y="2123559"/>
                    </a:lnTo>
                    <a:lnTo>
                      <a:pt x="1207272" y="2115407"/>
                    </a:lnTo>
                    <a:lnTo>
                      <a:pt x="1290697" y="2100609"/>
                    </a:lnTo>
                    <a:lnTo>
                      <a:pt x="1371800" y="2079431"/>
                    </a:lnTo>
                    <a:lnTo>
                      <a:pt x="1450302" y="2052140"/>
                    </a:lnTo>
                    <a:lnTo>
                      <a:pt x="1525920" y="2019002"/>
                    </a:lnTo>
                    <a:lnTo>
                      <a:pt x="1598376" y="1980283"/>
                    </a:lnTo>
                    <a:lnTo>
                      <a:pt x="1667388" y="1936250"/>
                    </a:lnTo>
                    <a:lnTo>
                      <a:pt x="1732676" y="1887167"/>
                    </a:lnTo>
                    <a:lnTo>
                      <a:pt x="1793959" y="1833303"/>
                    </a:lnTo>
                    <a:lnTo>
                      <a:pt x="1850956" y="1774923"/>
                    </a:lnTo>
                    <a:lnTo>
                      <a:pt x="1903388" y="1712293"/>
                    </a:lnTo>
                    <a:lnTo>
                      <a:pt x="1950973" y="1645680"/>
                    </a:lnTo>
                    <a:lnTo>
                      <a:pt x="1993431" y="1575350"/>
                    </a:lnTo>
                    <a:lnTo>
                      <a:pt x="2030481" y="1501569"/>
                    </a:lnTo>
                    <a:lnTo>
                      <a:pt x="2061843" y="1424603"/>
                    </a:lnTo>
                    <a:lnTo>
                      <a:pt x="2087236" y="1344719"/>
                    </a:lnTo>
                    <a:lnTo>
                      <a:pt x="2106380" y="1262182"/>
                    </a:lnTo>
                    <a:lnTo>
                      <a:pt x="2118995" y="1177260"/>
                    </a:lnTo>
                    <a:lnTo>
                      <a:pt x="2124798" y="1090218"/>
                    </a:lnTo>
                    <a:lnTo>
                      <a:pt x="2123559" y="1002994"/>
                    </a:lnTo>
                    <a:lnTo>
                      <a:pt x="2115407" y="917529"/>
                    </a:lnTo>
                    <a:lnTo>
                      <a:pt x="2100609" y="834105"/>
                    </a:lnTo>
                    <a:lnTo>
                      <a:pt x="2079431" y="753003"/>
                    </a:lnTo>
                    <a:lnTo>
                      <a:pt x="2052140" y="674502"/>
                    </a:lnTo>
                    <a:lnTo>
                      <a:pt x="2019002" y="598883"/>
                    </a:lnTo>
                    <a:lnTo>
                      <a:pt x="1980283" y="526427"/>
                    </a:lnTo>
                    <a:lnTo>
                      <a:pt x="1936250" y="457415"/>
                    </a:lnTo>
                    <a:lnTo>
                      <a:pt x="1887167" y="392127"/>
                    </a:lnTo>
                    <a:lnTo>
                      <a:pt x="1833303" y="330844"/>
                    </a:lnTo>
                    <a:lnTo>
                      <a:pt x="1774923" y="273846"/>
                    </a:lnTo>
                    <a:lnTo>
                      <a:pt x="1712293" y="221414"/>
                    </a:lnTo>
                    <a:lnTo>
                      <a:pt x="1645680" y="173828"/>
                    </a:lnTo>
                    <a:lnTo>
                      <a:pt x="1575350" y="131370"/>
                    </a:lnTo>
                    <a:lnTo>
                      <a:pt x="1501569" y="94319"/>
                    </a:lnTo>
                    <a:lnTo>
                      <a:pt x="1424603" y="62956"/>
                    </a:lnTo>
                    <a:lnTo>
                      <a:pt x="1344719" y="37562"/>
                    </a:lnTo>
                    <a:lnTo>
                      <a:pt x="1262182" y="18418"/>
                    </a:lnTo>
                    <a:lnTo>
                      <a:pt x="1177260" y="5803"/>
                    </a:lnTo>
                    <a:lnTo>
                      <a:pt x="1090218" y="0"/>
                    </a:lnTo>
                    <a:close/>
                  </a:path>
                </a:pathLst>
              </a:custGeom>
              <a:solidFill>
                <a:srgbClr val="231F20"/>
              </a:solidFill>
            </p:spPr>
            <p:txBody>
              <a:bodyPr wrap="square" lIns="0" tIns="0" rIns="0" bIns="0" rtlCol="0"/>
              <a:lstStyle/>
              <a:p>
                <a:endParaRPr/>
              </a:p>
            </p:txBody>
          </p:sp>
          <p:sp>
            <p:nvSpPr>
              <p:cNvPr id="123" name="bk object 75"/>
              <p:cNvSpPr/>
              <p:nvPr/>
            </p:nvSpPr>
            <p:spPr>
              <a:xfrm>
                <a:off x="1881430" y="3298813"/>
                <a:ext cx="1573461" cy="1378845"/>
              </a:xfrm>
              <a:prstGeom prst="rect">
                <a:avLst/>
              </a:prstGeom>
              <a:blipFill>
                <a:blip r:embed="rId20" cstate="print"/>
                <a:stretch>
                  <a:fillRect/>
                </a:stretch>
              </a:blipFill>
            </p:spPr>
            <p:txBody>
              <a:bodyPr wrap="square" lIns="0" tIns="0" rIns="0" bIns="0" rtlCol="0"/>
              <a:lstStyle/>
              <a:p>
                <a:endParaRPr/>
              </a:p>
            </p:txBody>
          </p:sp>
          <p:sp>
            <p:nvSpPr>
              <p:cNvPr id="124" name="bk object 76"/>
              <p:cNvSpPr/>
              <p:nvPr/>
            </p:nvSpPr>
            <p:spPr>
              <a:xfrm>
                <a:off x="1881432" y="3091054"/>
                <a:ext cx="1573685" cy="1587011"/>
              </a:xfrm>
              <a:custGeom>
                <a:avLst/>
                <a:gdLst/>
                <a:ahLst/>
                <a:cxnLst/>
                <a:rect l="l" t="t" r="r" b="b"/>
                <a:pathLst>
                  <a:path w="2125345" h="2125345">
                    <a:moveTo>
                      <a:pt x="0" y="1034580"/>
                    </a:moveTo>
                    <a:lnTo>
                      <a:pt x="1239" y="1121806"/>
                    </a:lnTo>
                    <a:lnTo>
                      <a:pt x="9391" y="1207272"/>
                    </a:lnTo>
                    <a:lnTo>
                      <a:pt x="24189" y="1290697"/>
                    </a:lnTo>
                    <a:lnTo>
                      <a:pt x="45367" y="1371800"/>
                    </a:lnTo>
                    <a:lnTo>
                      <a:pt x="72658" y="1450302"/>
                    </a:lnTo>
                    <a:lnTo>
                      <a:pt x="105796" y="1525920"/>
                    </a:lnTo>
                    <a:lnTo>
                      <a:pt x="144515" y="1598376"/>
                    </a:lnTo>
                    <a:lnTo>
                      <a:pt x="188548" y="1667388"/>
                    </a:lnTo>
                    <a:lnTo>
                      <a:pt x="237630" y="1732676"/>
                    </a:lnTo>
                    <a:lnTo>
                      <a:pt x="291495" y="1793959"/>
                    </a:lnTo>
                    <a:lnTo>
                      <a:pt x="349875" y="1850956"/>
                    </a:lnTo>
                    <a:lnTo>
                      <a:pt x="412505" y="1903388"/>
                    </a:lnTo>
                    <a:lnTo>
                      <a:pt x="479118" y="1950973"/>
                    </a:lnTo>
                    <a:lnTo>
                      <a:pt x="549448" y="1993431"/>
                    </a:lnTo>
                    <a:lnTo>
                      <a:pt x="623229" y="2030481"/>
                    </a:lnTo>
                    <a:lnTo>
                      <a:pt x="700195" y="2061843"/>
                    </a:lnTo>
                    <a:lnTo>
                      <a:pt x="780079" y="2087236"/>
                    </a:lnTo>
                    <a:lnTo>
                      <a:pt x="862616" y="2106380"/>
                    </a:lnTo>
                    <a:lnTo>
                      <a:pt x="947538" y="2118995"/>
                    </a:lnTo>
                    <a:lnTo>
                      <a:pt x="1034580" y="2124798"/>
                    </a:lnTo>
                    <a:lnTo>
                      <a:pt x="1121806" y="2123559"/>
                    </a:lnTo>
                    <a:lnTo>
                      <a:pt x="1207272" y="2115407"/>
                    </a:lnTo>
                    <a:lnTo>
                      <a:pt x="1290697" y="2100609"/>
                    </a:lnTo>
                    <a:lnTo>
                      <a:pt x="1371800" y="2079431"/>
                    </a:lnTo>
                    <a:lnTo>
                      <a:pt x="1450302" y="2052140"/>
                    </a:lnTo>
                    <a:lnTo>
                      <a:pt x="1525920" y="2019002"/>
                    </a:lnTo>
                    <a:lnTo>
                      <a:pt x="1598376" y="1980283"/>
                    </a:lnTo>
                    <a:lnTo>
                      <a:pt x="1667388" y="1936250"/>
                    </a:lnTo>
                    <a:lnTo>
                      <a:pt x="1732676" y="1887167"/>
                    </a:lnTo>
                    <a:lnTo>
                      <a:pt x="1793959" y="1833303"/>
                    </a:lnTo>
                    <a:lnTo>
                      <a:pt x="1850956" y="1774923"/>
                    </a:lnTo>
                    <a:lnTo>
                      <a:pt x="1903388" y="1712293"/>
                    </a:lnTo>
                    <a:lnTo>
                      <a:pt x="1950973" y="1645680"/>
                    </a:lnTo>
                    <a:lnTo>
                      <a:pt x="1993431" y="1575350"/>
                    </a:lnTo>
                    <a:lnTo>
                      <a:pt x="2030481" y="1501569"/>
                    </a:lnTo>
                    <a:lnTo>
                      <a:pt x="2061843" y="1424603"/>
                    </a:lnTo>
                    <a:lnTo>
                      <a:pt x="2087236" y="1344719"/>
                    </a:lnTo>
                    <a:lnTo>
                      <a:pt x="2106380" y="1262182"/>
                    </a:lnTo>
                    <a:lnTo>
                      <a:pt x="2118995" y="1177260"/>
                    </a:lnTo>
                    <a:lnTo>
                      <a:pt x="2124798" y="1090218"/>
                    </a:lnTo>
                    <a:lnTo>
                      <a:pt x="2123559" y="1002994"/>
                    </a:lnTo>
                    <a:lnTo>
                      <a:pt x="2115407" y="917529"/>
                    </a:lnTo>
                    <a:lnTo>
                      <a:pt x="2100609" y="834105"/>
                    </a:lnTo>
                    <a:lnTo>
                      <a:pt x="2079431" y="753003"/>
                    </a:lnTo>
                    <a:lnTo>
                      <a:pt x="2052140" y="674502"/>
                    </a:lnTo>
                    <a:lnTo>
                      <a:pt x="2019002" y="598883"/>
                    </a:lnTo>
                    <a:lnTo>
                      <a:pt x="1980283" y="526427"/>
                    </a:lnTo>
                    <a:lnTo>
                      <a:pt x="1936250" y="457415"/>
                    </a:lnTo>
                    <a:lnTo>
                      <a:pt x="1887167" y="392127"/>
                    </a:lnTo>
                    <a:lnTo>
                      <a:pt x="1833303" y="330844"/>
                    </a:lnTo>
                    <a:lnTo>
                      <a:pt x="1774923" y="273846"/>
                    </a:lnTo>
                    <a:lnTo>
                      <a:pt x="1712293" y="221414"/>
                    </a:lnTo>
                    <a:lnTo>
                      <a:pt x="1645680" y="173828"/>
                    </a:lnTo>
                    <a:lnTo>
                      <a:pt x="1575350" y="131370"/>
                    </a:lnTo>
                    <a:lnTo>
                      <a:pt x="1501569" y="94319"/>
                    </a:lnTo>
                    <a:lnTo>
                      <a:pt x="1424603" y="62956"/>
                    </a:lnTo>
                    <a:lnTo>
                      <a:pt x="1344719" y="37562"/>
                    </a:lnTo>
                    <a:lnTo>
                      <a:pt x="1262182" y="18418"/>
                    </a:lnTo>
                    <a:lnTo>
                      <a:pt x="1177260" y="5803"/>
                    </a:lnTo>
                    <a:lnTo>
                      <a:pt x="1090218" y="0"/>
                    </a:lnTo>
                    <a:lnTo>
                      <a:pt x="1002994" y="1239"/>
                    </a:lnTo>
                    <a:lnTo>
                      <a:pt x="917529" y="9391"/>
                    </a:lnTo>
                    <a:lnTo>
                      <a:pt x="834105" y="24189"/>
                    </a:lnTo>
                    <a:lnTo>
                      <a:pt x="753003" y="45367"/>
                    </a:lnTo>
                    <a:lnTo>
                      <a:pt x="674502" y="72658"/>
                    </a:lnTo>
                    <a:lnTo>
                      <a:pt x="598883" y="105796"/>
                    </a:lnTo>
                    <a:lnTo>
                      <a:pt x="526427" y="144515"/>
                    </a:lnTo>
                    <a:lnTo>
                      <a:pt x="457415" y="188548"/>
                    </a:lnTo>
                    <a:lnTo>
                      <a:pt x="392127" y="237630"/>
                    </a:lnTo>
                    <a:lnTo>
                      <a:pt x="330844" y="291495"/>
                    </a:lnTo>
                    <a:lnTo>
                      <a:pt x="273846" y="349875"/>
                    </a:lnTo>
                    <a:lnTo>
                      <a:pt x="221414" y="412505"/>
                    </a:lnTo>
                    <a:lnTo>
                      <a:pt x="173828" y="479118"/>
                    </a:lnTo>
                    <a:lnTo>
                      <a:pt x="131370" y="549448"/>
                    </a:lnTo>
                    <a:lnTo>
                      <a:pt x="94319" y="623229"/>
                    </a:lnTo>
                    <a:lnTo>
                      <a:pt x="62956" y="700195"/>
                    </a:lnTo>
                    <a:lnTo>
                      <a:pt x="37562" y="780079"/>
                    </a:lnTo>
                    <a:lnTo>
                      <a:pt x="18418" y="862616"/>
                    </a:lnTo>
                    <a:lnTo>
                      <a:pt x="5803" y="947538"/>
                    </a:lnTo>
                    <a:lnTo>
                      <a:pt x="0" y="1034580"/>
                    </a:lnTo>
                    <a:close/>
                  </a:path>
                </a:pathLst>
              </a:custGeom>
              <a:ln w="12700">
                <a:solidFill>
                  <a:srgbClr val="ED1C24"/>
                </a:solidFill>
              </a:ln>
            </p:spPr>
            <p:txBody>
              <a:bodyPr wrap="square" lIns="0" tIns="0" rIns="0" bIns="0" rtlCol="0"/>
              <a:lstStyle/>
              <a:p>
                <a:endParaRPr/>
              </a:p>
            </p:txBody>
          </p:sp>
          <p:sp>
            <p:nvSpPr>
              <p:cNvPr id="125" name="bk object 77"/>
              <p:cNvSpPr/>
              <p:nvPr/>
            </p:nvSpPr>
            <p:spPr>
              <a:xfrm>
                <a:off x="2204160" y="3290886"/>
                <a:ext cx="956811" cy="81556"/>
              </a:xfrm>
              <a:custGeom>
                <a:avLst/>
                <a:gdLst/>
                <a:ahLst/>
                <a:cxnLst/>
                <a:rect l="l" t="t" r="r" b="b"/>
                <a:pathLst>
                  <a:path w="1292225" h="109220">
                    <a:moveTo>
                      <a:pt x="1968" y="0"/>
                    </a:moveTo>
                    <a:lnTo>
                      <a:pt x="0" y="75336"/>
                    </a:lnTo>
                    <a:lnTo>
                      <a:pt x="1289875" y="109118"/>
                    </a:lnTo>
                    <a:lnTo>
                      <a:pt x="1291844" y="33782"/>
                    </a:lnTo>
                    <a:lnTo>
                      <a:pt x="1968" y="0"/>
                    </a:lnTo>
                    <a:close/>
                  </a:path>
                </a:pathLst>
              </a:custGeom>
              <a:solidFill>
                <a:schemeClr val="tx1"/>
              </a:solidFill>
            </p:spPr>
            <p:txBody>
              <a:bodyPr wrap="square" lIns="0" tIns="0" rIns="0" bIns="0" rtlCol="0"/>
              <a:lstStyle/>
              <a:p>
                <a:endParaRPr/>
              </a:p>
            </p:txBody>
          </p:sp>
          <p:sp>
            <p:nvSpPr>
              <p:cNvPr id="126" name="AutoShape 8" descr="https://outlook.office.com/owa/service.svc/s/GetFileAttachment?id=AAMkADcxN2JjYjJiLWYzNTktNGU4NC05OTA2LWRjNjRmMTg5MWM0MQBGAAAAAADP4Aj4LlrVEb7fAFCLuSpXBwCisJi05iTVEb7ZAFCLuSpXAAAAelwYAAC6mrVYb5BTR6tqOtXVRH%2B9AADRpb5bAAABEgAQAJ1iheZlDKpMgYVVUeBiXU4%3D&amp;X-OWA-CANARY=IOvZEFRaxUyeStTX8m7Dt9CZUx63fdQY_Z2zMVXohj0wkSyvDCV9Yr8D5JHdF_4B-i7tOJRvl0w.&amp;isImagePreview=True"/>
              <p:cNvSpPr>
                <a:spLocks noChangeAspect="1" noChangeArrowheads="1"/>
              </p:cNvSpPr>
              <p:nvPr/>
            </p:nvSpPr>
            <p:spPr bwMode="auto">
              <a:xfrm>
                <a:off x="2413845" y="3488223"/>
                <a:ext cx="244173" cy="2474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AutoShape 10" descr="https://outlook.office.com/owa/service.svc/s/GetFileAttachment?id=AAMkADcxN2JjYjJiLWYzNTktNGU4NC05OTA2LWRjNjRmMTg5MWM0MQBGAAAAAADP4Aj4LlrVEb7fAFCLuSpXBwCisJi05iTVEb7ZAFCLuSpXAAAAelwYAAC6mrVYb5BTR6tqOtXVRH%2B9AADRpb5bAAABEgAQAJ1iheZlDKpMgYVVUeBiXU4%3D&amp;X-OWA-CANARY=IOvZEFRaxUyeStTX8m7Dt9CZUx63fdQY_Z2zMVXohj0wkSyvDCV9Yr8D5JHdF_4B-i7tOJRvl0w.&amp;isImagePreview=True"/>
              <p:cNvSpPr>
                <a:spLocks noChangeAspect="1" noChangeArrowheads="1"/>
              </p:cNvSpPr>
              <p:nvPr/>
            </p:nvSpPr>
            <p:spPr bwMode="auto">
              <a:xfrm>
                <a:off x="2535932" y="3611963"/>
                <a:ext cx="244173" cy="2474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object 17"/>
              <p:cNvSpPr/>
              <p:nvPr/>
            </p:nvSpPr>
            <p:spPr>
              <a:xfrm>
                <a:off x="2420855" y="4669239"/>
                <a:ext cx="1526" cy="127864"/>
              </a:xfrm>
              <a:custGeom>
                <a:avLst/>
                <a:gdLst/>
                <a:ahLst/>
                <a:cxnLst/>
                <a:rect l="l" t="t" r="r" b="b"/>
                <a:pathLst>
                  <a:path w="1904" h="157479">
                    <a:moveTo>
                      <a:pt x="0" y="157327"/>
                    </a:moveTo>
                    <a:lnTo>
                      <a:pt x="1524" y="0"/>
                    </a:lnTo>
                  </a:path>
                </a:pathLst>
              </a:custGeom>
              <a:ln w="12700">
                <a:solidFill>
                  <a:srgbClr val="231F20"/>
                </a:solidFill>
              </a:ln>
            </p:spPr>
            <p:txBody>
              <a:bodyPr wrap="square" lIns="0" tIns="0" rIns="0" bIns="0" rtlCol="0"/>
              <a:lstStyle/>
              <a:p>
                <a:endParaRPr/>
              </a:p>
            </p:txBody>
          </p:sp>
          <p:sp>
            <p:nvSpPr>
              <p:cNvPr id="129" name="object 18"/>
              <p:cNvSpPr/>
              <p:nvPr/>
            </p:nvSpPr>
            <p:spPr>
              <a:xfrm>
                <a:off x="2204131" y="4606038"/>
                <a:ext cx="108860" cy="63417"/>
              </a:xfrm>
              <a:custGeom>
                <a:avLst/>
                <a:gdLst/>
                <a:ahLst/>
                <a:cxnLst/>
                <a:rect l="l" t="t" r="r" b="b"/>
                <a:pathLst>
                  <a:path w="135889" h="78104">
                    <a:moveTo>
                      <a:pt x="135267" y="0"/>
                    </a:moveTo>
                    <a:lnTo>
                      <a:pt x="0" y="77838"/>
                    </a:lnTo>
                  </a:path>
                </a:pathLst>
              </a:custGeom>
              <a:ln w="12699">
                <a:solidFill>
                  <a:srgbClr val="231F20"/>
                </a:solidFill>
              </a:ln>
            </p:spPr>
            <p:txBody>
              <a:bodyPr wrap="square" lIns="0" tIns="0" rIns="0" bIns="0" rtlCol="0"/>
              <a:lstStyle/>
              <a:p>
                <a:endParaRPr/>
              </a:p>
            </p:txBody>
          </p:sp>
          <p:sp>
            <p:nvSpPr>
              <p:cNvPr id="132" name="object 19"/>
              <p:cNvSpPr/>
              <p:nvPr/>
            </p:nvSpPr>
            <p:spPr>
              <a:xfrm>
                <a:off x="2312493" y="4606038"/>
                <a:ext cx="108860" cy="63417"/>
              </a:xfrm>
              <a:custGeom>
                <a:avLst/>
                <a:gdLst/>
                <a:ahLst/>
                <a:cxnLst/>
                <a:rect l="l" t="t" r="r" b="b"/>
                <a:pathLst>
                  <a:path w="135889" h="78104">
                    <a:moveTo>
                      <a:pt x="135267" y="77838"/>
                    </a:moveTo>
                    <a:lnTo>
                      <a:pt x="0" y="0"/>
                    </a:lnTo>
                  </a:path>
                </a:pathLst>
              </a:custGeom>
              <a:ln w="12699">
                <a:solidFill>
                  <a:srgbClr val="231F20"/>
                </a:solidFill>
              </a:ln>
            </p:spPr>
            <p:txBody>
              <a:bodyPr wrap="square" lIns="0" tIns="0" rIns="0" bIns="0" rtlCol="0"/>
              <a:lstStyle/>
              <a:p>
                <a:endParaRPr/>
              </a:p>
            </p:txBody>
          </p:sp>
          <p:sp>
            <p:nvSpPr>
              <p:cNvPr id="133" name="object 20"/>
              <p:cNvSpPr/>
              <p:nvPr/>
            </p:nvSpPr>
            <p:spPr>
              <a:xfrm>
                <a:off x="2312493" y="4796979"/>
                <a:ext cx="108860" cy="61870"/>
              </a:xfrm>
              <a:custGeom>
                <a:avLst/>
                <a:gdLst/>
                <a:ahLst/>
                <a:cxnLst/>
                <a:rect l="l" t="t" r="r" b="b"/>
                <a:pathLst>
                  <a:path w="135889" h="76200">
                    <a:moveTo>
                      <a:pt x="0" y="76187"/>
                    </a:moveTo>
                    <a:lnTo>
                      <a:pt x="135267" y="0"/>
                    </a:lnTo>
                  </a:path>
                </a:pathLst>
              </a:custGeom>
              <a:ln w="12699">
                <a:solidFill>
                  <a:srgbClr val="231F20"/>
                </a:solidFill>
              </a:ln>
            </p:spPr>
            <p:txBody>
              <a:bodyPr wrap="square" lIns="0" tIns="0" rIns="0" bIns="0" rtlCol="0"/>
              <a:lstStyle/>
              <a:p>
                <a:endParaRPr/>
              </a:p>
            </p:txBody>
          </p:sp>
          <p:sp>
            <p:nvSpPr>
              <p:cNvPr id="134" name="object 21"/>
              <p:cNvSpPr/>
              <p:nvPr/>
            </p:nvSpPr>
            <p:spPr>
              <a:xfrm>
                <a:off x="2204129" y="4796979"/>
                <a:ext cx="108860" cy="61870"/>
              </a:xfrm>
              <a:custGeom>
                <a:avLst/>
                <a:gdLst/>
                <a:ahLst/>
                <a:cxnLst/>
                <a:rect l="l" t="t" r="r" b="b"/>
                <a:pathLst>
                  <a:path w="135889" h="76200">
                    <a:moveTo>
                      <a:pt x="0" y="0"/>
                    </a:moveTo>
                    <a:lnTo>
                      <a:pt x="135267" y="76187"/>
                    </a:lnTo>
                  </a:path>
                </a:pathLst>
              </a:custGeom>
              <a:ln w="12699">
                <a:solidFill>
                  <a:srgbClr val="231F20"/>
                </a:solidFill>
              </a:ln>
            </p:spPr>
            <p:txBody>
              <a:bodyPr wrap="square" lIns="0" tIns="0" rIns="0" bIns="0" rtlCol="0"/>
              <a:lstStyle/>
              <a:p>
                <a:endParaRPr/>
              </a:p>
            </p:txBody>
          </p:sp>
          <p:sp>
            <p:nvSpPr>
              <p:cNvPr id="135" name="object 22"/>
              <p:cNvSpPr/>
              <p:nvPr/>
            </p:nvSpPr>
            <p:spPr>
              <a:xfrm>
                <a:off x="2204129" y="4669238"/>
                <a:ext cx="1526" cy="127864"/>
              </a:xfrm>
              <a:custGeom>
                <a:avLst/>
                <a:gdLst/>
                <a:ahLst/>
                <a:cxnLst/>
                <a:rect l="l" t="t" r="r" b="b"/>
                <a:pathLst>
                  <a:path w="1904" h="157479">
                    <a:moveTo>
                      <a:pt x="0" y="0"/>
                    </a:moveTo>
                    <a:lnTo>
                      <a:pt x="1651" y="157327"/>
                    </a:lnTo>
                  </a:path>
                </a:pathLst>
              </a:custGeom>
              <a:ln w="12700">
                <a:solidFill>
                  <a:srgbClr val="231F20"/>
                </a:solidFill>
              </a:ln>
            </p:spPr>
            <p:txBody>
              <a:bodyPr wrap="square" lIns="0" tIns="0" rIns="0" bIns="0" rtlCol="0"/>
              <a:lstStyle/>
              <a:p>
                <a:endParaRPr/>
              </a:p>
            </p:txBody>
          </p:sp>
          <p:sp>
            <p:nvSpPr>
              <p:cNvPr id="136" name="object 23"/>
              <p:cNvSpPr/>
              <p:nvPr/>
            </p:nvSpPr>
            <p:spPr>
              <a:xfrm>
                <a:off x="2312493" y="4479639"/>
                <a:ext cx="1526" cy="126832"/>
              </a:xfrm>
              <a:custGeom>
                <a:avLst/>
                <a:gdLst/>
                <a:ahLst/>
                <a:cxnLst/>
                <a:rect l="l" t="t" r="r" b="b"/>
                <a:pathLst>
                  <a:path w="1904" h="156210">
                    <a:moveTo>
                      <a:pt x="0" y="155676"/>
                    </a:moveTo>
                    <a:lnTo>
                      <a:pt x="1651" y="0"/>
                    </a:lnTo>
                  </a:path>
                </a:pathLst>
              </a:custGeom>
              <a:ln w="12700">
                <a:solidFill>
                  <a:srgbClr val="231F20"/>
                </a:solidFill>
              </a:ln>
            </p:spPr>
            <p:txBody>
              <a:bodyPr wrap="square" lIns="0" tIns="0" rIns="0" bIns="0" rtlCol="0"/>
              <a:lstStyle/>
              <a:p>
                <a:endParaRPr/>
              </a:p>
            </p:txBody>
          </p:sp>
          <p:sp>
            <p:nvSpPr>
              <p:cNvPr id="137" name="object 24"/>
              <p:cNvSpPr/>
              <p:nvPr/>
            </p:nvSpPr>
            <p:spPr>
              <a:xfrm>
                <a:off x="2097190" y="4606038"/>
                <a:ext cx="108352" cy="63417"/>
              </a:xfrm>
              <a:custGeom>
                <a:avLst/>
                <a:gdLst/>
                <a:ahLst/>
                <a:cxnLst/>
                <a:rect l="l" t="t" r="r" b="b"/>
                <a:pathLst>
                  <a:path w="135254" h="78104">
                    <a:moveTo>
                      <a:pt x="135140" y="77838"/>
                    </a:moveTo>
                    <a:lnTo>
                      <a:pt x="0" y="0"/>
                    </a:lnTo>
                  </a:path>
                </a:pathLst>
              </a:custGeom>
              <a:ln w="12699">
                <a:solidFill>
                  <a:srgbClr val="231F20"/>
                </a:solidFill>
              </a:ln>
            </p:spPr>
            <p:txBody>
              <a:bodyPr wrap="square" lIns="0" tIns="0" rIns="0" bIns="0" rtlCol="0"/>
              <a:lstStyle/>
              <a:p>
                <a:endParaRPr/>
              </a:p>
            </p:txBody>
          </p:sp>
          <p:sp>
            <p:nvSpPr>
              <p:cNvPr id="138" name="object 25"/>
              <p:cNvSpPr/>
              <p:nvPr/>
            </p:nvSpPr>
            <p:spPr>
              <a:xfrm>
                <a:off x="1987950" y="4609958"/>
                <a:ext cx="108352" cy="61870"/>
              </a:xfrm>
              <a:custGeom>
                <a:avLst/>
                <a:gdLst/>
                <a:ahLst/>
                <a:cxnLst/>
                <a:rect l="l" t="t" r="r" b="b"/>
                <a:pathLst>
                  <a:path w="135255" h="76200">
                    <a:moveTo>
                      <a:pt x="135140" y="0"/>
                    </a:moveTo>
                    <a:lnTo>
                      <a:pt x="0" y="76187"/>
                    </a:lnTo>
                  </a:path>
                </a:pathLst>
              </a:custGeom>
              <a:ln w="12699">
                <a:solidFill>
                  <a:srgbClr val="231F20"/>
                </a:solidFill>
              </a:ln>
            </p:spPr>
            <p:txBody>
              <a:bodyPr wrap="square" lIns="0" tIns="0" rIns="0" bIns="0" rtlCol="0"/>
              <a:lstStyle/>
              <a:p>
                <a:endParaRPr/>
              </a:p>
            </p:txBody>
          </p:sp>
          <p:sp>
            <p:nvSpPr>
              <p:cNvPr id="139" name="object 26"/>
              <p:cNvSpPr/>
              <p:nvPr/>
            </p:nvSpPr>
            <p:spPr>
              <a:xfrm>
                <a:off x="2234800" y="4655216"/>
                <a:ext cx="150064" cy="152096"/>
              </a:xfrm>
              <a:custGeom>
                <a:avLst/>
                <a:gdLst/>
                <a:ahLst/>
                <a:cxnLst/>
                <a:rect l="l" t="t" r="r" b="b"/>
                <a:pathLst>
                  <a:path w="187325" h="187325">
                    <a:moveTo>
                      <a:pt x="0" y="93587"/>
                    </a:moveTo>
                    <a:lnTo>
                      <a:pt x="9621" y="52121"/>
                    </a:lnTo>
                    <a:lnTo>
                      <a:pt x="35448" y="20107"/>
                    </a:lnTo>
                    <a:lnTo>
                      <a:pt x="72925" y="2101"/>
                    </a:lnTo>
                    <a:lnTo>
                      <a:pt x="87218" y="0"/>
                    </a:lnTo>
                    <a:lnTo>
                      <a:pt x="102964" y="990"/>
                    </a:lnTo>
                    <a:lnTo>
                      <a:pt x="143940" y="15379"/>
                    </a:lnTo>
                    <a:lnTo>
                      <a:pt x="173000" y="43694"/>
                    </a:lnTo>
                    <a:lnTo>
                      <a:pt x="186897" y="81821"/>
                    </a:lnTo>
                    <a:lnTo>
                      <a:pt x="186088" y="98367"/>
                    </a:lnTo>
                    <a:lnTo>
                      <a:pt x="172721" y="140888"/>
                    </a:lnTo>
                    <a:lnTo>
                      <a:pt x="145926" y="170879"/>
                    </a:lnTo>
                    <a:lnTo>
                      <a:pt x="109533" y="185954"/>
                    </a:lnTo>
                    <a:lnTo>
                      <a:pt x="95931" y="187251"/>
                    </a:lnTo>
                    <a:lnTo>
                      <a:pt x="80946" y="186156"/>
                    </a:lnTo>
                    <a:lnTo>
                      <a:pt x="41396" y="170956"/>
                    </a:lnTo>
                    <a:lnTo>
                      <a:pt x="13157" y="141334"/>
                    </a:lnTo>
                    <a:lnTo>
                      <a:pt x="349" y="101723"/>
                    </a:lnTo>
                    <a:lnTo>
                      <a:pt x="0" y="93587"/>
                    </a:lnTo>
                    <a:close/>
                  </a:path>
                </a:pathLst>
              </a:custGeom>
              <a:ln w="12700">
                <a:solidFill>
                  <a:srgbClr val="231F20"/>
                </a:solidFill>
              </a:ln>
            </p:spPr>
            <p:txBody>
              <a:bodyPr wrap="square" lIns="0" tIns="0" rIns="0" bIns="0" rtlCol="0"/>
              <a:lstStyle/>
              <a:p>
                <a:endParaRPr/>
              </a:p>
            </p:txBody>
          </p:sp>
        </p:grpSp>
      </p:grpSp>
    </p:spTree>
    <p:extLst>
      <p:ext uri="{BB962C8B-B14F-4D97-AF65-F5344CB8AC3E}">
        <p14:creationId xmlns:p14="http://schemas.microsoft.com/office/powerpoint/2010/main" val="1289524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00B050"/>
                </a:solidFill>
              </a:rPr>
              <a:t>1. Crustal Architecture &amp; fluid history</a:t>
            </a:r>
            <a:endParaRPr lang="en-AU" sz="3200" dirty="0"/>
          </a:p>
        </p:txBody>
      </p:sp>
      <p:sp>
        <p:nvSpPr>
          <p:cNvPr id="3" name="Content Placeholder 2"/>
          <p:cNvSpPr>
            <a:spLocks noGrp="1"/>
          </p:cNvSpPr>
          <p:nvPr>
            <p:ph idx="1"/>
          </p:nvPr>
        </p:nvSpPr>
        <p:spPr>
          <a:xfrm>
            <a:off x="279919" y="895740"/>
            <a:ext cx="8724122" cy="3853392"/>
          </a:xfrm>
        </p:spPr>
        <p:txBody>
          <a:bodyPr/>
          <a:lstStyle/>
          <a:p>
            <a:r>
              <a:rPr lang="en-US" sz="2200" dirty="0"/>
              <a:t>How can we relate geochemical &amp; depositional parameters</a:t>
            </a:r>
            <a:br>
              <a:rPr lang="en-US" sz="2200" dirty="0"/>
            </a:br>
            <a:r>
              <a:rPr lang="en-US" sz="2200" dirty="0"/>
              <a:t> to seismic signatures at field &amp; basin scales?</a:t>
            </a:r>
            <a:br>
              <a:rPr lang="en-US" sz="2200" dirty="0"/>
            </a:br>
            <a:endParaRPr lang="en-US" sz="2200" dirty="0"/>
          </a:p>
          <a:p>
            <a:r>
              <a:rPr lang="en-US" sz="2200" dirty="0"/>
              <a:t>Can we integrate new technology to trace &amp; date</a:t>
            </a:r>
            <a:br>
              <a:rPr lang="en-US" sz="2200" dirty="0"/>
            </a:br>
            <a:r>
              <a:rPr lang="en-US" sz="2200" dirty="0"/>
              <a:t> the poly-phase history of fluid evolution &amp; transport?</a:t>
            </a:r>
            <a:br>
              <a:rPr lang="en-US" sz="2200" dirty="0"/>
            </a:br>
            <a:endParaRPr lang="en-US" sz="2200" dirty="0"/>
          </a:p>
          <a:p>
            <a:r>
              <a:rPr lang="en-US" sz="2200" dirty="0"/>
              <a:t>What is happening to organic matter/fluids</a:t>
            </a:r>
            <a:br>
              <a:rPr lang="en-US" sz="2200" dirty="0"/>
            </a:br>
            <a:r>
              <a:rPr lang="en-US" sz="2200" dirty="0"/>
              <a:t> during maturation &amp; migration, &amp;</a:t>
            </a:r>
            <a:br>
              <a:rPr lang="en-US" sz="2200" dirty="0"/>
            </a:br>
            <a:r>
              <a:rPr lang="en-US" sz="2200" dirty="0"/>
              <a:t> how do we measure &amp; fingerprint this process?</a:t>
            </a:r>
          </a:p>
        </p:txBody>
      </p:sp>
      <p:sp>
        <p:nvSpPr>
          <p:cNvPr id="4" name="Date Placeholder 3"/>
          <p:cNvSpPr>
            <a:spLocks noGrp="1"/>
          </p:cNvSpPr>
          <p:nvPr>
            <p:ph type="dt" sz="half" idx="10"/>
          </p:nvPr>
        </p:nvSpPr>
        <p:spPr/>
        <p:txBody>
          <a:bodyPr/>
          <a:lstStyle/>
          <a:p>
            <a:pPr>
              <a:defRPr/>
            </a:pPr>
            <a:r>
              <a:rPr lang="en-US" altLang="en-US" dirty="0"/>
              <a:t>2017-05-15</a:t>
            </a:r>
          </a:p>
        </p:txBody>
      </p:sp>
      <p:sp>
        <p:nvSpPr>
          <p:cNvPr id="5" name="Footer Placeholder 4"/>
          <p:cNvSpPr>
            <a:spLocks noGrp="1"/>
          </p:cNvSpPr>
          <p:nvPr>
            <p:ph type="ftr" sz="quarter" idx="11"/>
          </p:nvPr>
        </p:nvSpPr>
        <p:spPr/>
        <p:txBody>
          <a:bodyPr/>
          <a:lstStyle/>
          <a:p>
            <a:pPr>
              <a:defRPr/>
            </a:pPr>
            <a:r>
              <a:rPr lang="en-US"/>
              <a:t>Curtin SAFE Sundowner</a:t>
            </a:r>
          </a:p>
        </p:txBody>
      </p:sp>
      <p:sp>
        <p:nvSpPr>
          <p:cNvPr id="6" name="Slide Number Placeholder 5"/>
          <p:cNvSpPr>
            <a:spLocks noGrp="1"/>
          </p:cNvSpPr>
          <p:nvPr>
            <p:ph type="sldNum" sz="quarter" idx="12"/>
          </p:nvPr>
        </p:nvSpPr>
        <p:spPr/>
        <p:txBody>
          <a:bodyPr/>
          <a:lstStyle/>
          <a:p>
            <a:pPr>
              <a:defRPr/>
            </a:pPr>
            <a:fld id="{AF284140-0055-4F5A-ABDD-845024D6372A}" type="slidenum">
              <a:rPr lang="en-US" altLang="en-US" smtClean="0"/>
              <a:pPr>
                <a:defRPr/>
              </a:pPr>
              <a:t>4</a:t>
            </a:fld>
            <a:endParaRPr lang="en-US" altLang="en-US"/>
          </a:p>
        </p:txBody>
      </p:sp>
    </p:spTree>
    <p:extLst>
      <p:ext uri="{BB962C8B-B14F-4D97-AF65-F5344CB8AC3E}">
        <p14:creationId xmlns:p14="http://schemas.microsoft.com/office/powerpoint/2010/main" val="10873357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5147398" y="4761761"/>
            <a:ext cx="975049" cy="262008"/>
          </a:xfrm>
        </p:spPr>
        <p:txBody>
          <a:bodyPr/>
          <a:lstStyle/>
          <a:p>
            <a:pPr>
              <a:defRPr/>
            </a:pPr>
            <a:r>
              <a:rPr lang="en-US" altLang="en-US"/>
              <a:t>2017-05-13</a:t>
            </a:r>
            <a:endParaRPr lang="en-US" altLang="en-US" dirty="0"/>
          </a:p>
        </p:txBody>
      </p:sp>
      <p:sp>
        <p:nvSpPr>
          <p:cNvPr id="10" name="Footer Placeholder 9"/>
          <p:cNvSpPr>
            <a:spLocks noGrp="1"/>
          </p:cNvSpPr>
          <p:nvPr>
            <p:ph type="ftr" sz="quarter" idx="11"/>
          </p:nvPr>
        </p:nvSpPr>
        <p:spPr/>
        <p:txBody>
          <a:bodyPr/>
          <a:lstStyle/>
          <a:p>
            <a:pPr>
              <a:defRPr/>
            </a:pPr>
            <a:r>
              <a:rPr lang="en-US" dirty="0"/>
              <a:t>Curtin SAFE Sundowner</a:t>
            </a:r>
          </a:p>
        </p:txBody>
      </p:sp>
      <p:pic>
        <p:nvPicPr>
          <p:cNvPr id="660" name="top Mungaroo depth snap-small.png" descr="top Mungaroo depth snap-small.png"/>
          <p:cNvPicPr>
            <a:picLocks noChangeAspect="1"/>
          </p:cNvPicPr>
          <p:nvPr/>
        </p:nvPicPr>
        <p:blipFill>
          <a:blip r:embed="rId3">
            <a:extLst/>
          </a:blip>
          <a:srcRect l="918" r="45119" b="8080"/>
          <a:stretch>
            <a:fillRect/>
          </a:stretch>
        </p:blipFill>
        <p:spPr>
          <a:xfrm>
            <a:off x="45718" y="-16779"/>
            <a:ext cx="9024468" cy="5143450"/>
          </a:xfrm>
          <a:prstGeom prst="rect">
            <a:avLst/>
          </a:prstGeom>
          <a:ln w="12700" cap="flat">
            <a:noFill/>
            <a:miter lim="400000"/>
          </a:ln>
          <a:effectLst/>
        </p:spPr>
      </p:pic>
      <p:sp>
        <p:nvSpPr>
          <p:cNvPr id="666" name="Mesozoic extension, Exmouth Plateau"/>
          <p:cNvSpPr/>
          <p:nvPr/>
        </p:nvSpPr>
        <p:spPr>
          <a:xfrm>
            <a:off x="226388" y="32278"/>
            <a:ext cx="8723180" cy="377026"/>
          </a:xfrm>
          <a:prstGeom prst="rect">
            <a:avLst/>
          </a:prstGeom>
          <a:solidFill>
            <a:schemeClr val="bg1"/>
          </a:solidFill>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marL="0" lvl="1" algn="ctr" defTabSz="219075" eaLnBrk="1" fontAlgn="auto">
              <a:spcBef>
                <a:spcPts val="0"/>
              </a:spcBef>
              <a:spcAft>
                <a:spcPts val="0"/>
              </a:spcAft>
              <a:defRPr sz="6000">
                <a:solidFill>
                  <a:srgbClr val="FFFFFF"/>
                </a:solidFill>
              </a:defRPr>
            </a:pPr>
            <a:r>
              <a:rPr lang="en-AU" sz="2200" b="1" kern="0" dirty="0">
                <a:solidFill>
                  <a:srgbClr val="009A46"/>
                </a:solidFill>
                <a:latin typeface="Helvetica Light"/>
                <a:sym typeface="Helvetica Light"/>
              </a:rPr>
              <a:t>Relate Depositional &amp; Organic Facies to Seismic Signatures</a:t>
            </a:r>
          </a:p>
        </p:txBody>
      </p:sp>
      <p:grpSp>
        <p:nvGrpSpPr>
          <p:cNvPr id="2" name="Group 1"/>
          <p:cNvGrpSpPr/>
          <p:nvPr/>
        </p:nvGrpSpPr>
        <p:grpSpPr>
          <a:xfrm>
            <a:off x="89358" y="394030"/>
            <a:ext cx="8980828" cy="4766869"/>
            <a:chOff x="89358" y="394030"/>
            <a:chExt cx="8980828" cy="4766869"/>
          </a:xfrm>
        </p:grpSpPr>
        <p:sp>
          <p:nvSpPr>
            <p:cNvPr id="661" name="Line"/>
            <p:cNvSpPr/>
            <p:nvPr/>
          </p:nvSpPr>
          <p:spPr>
            <a:xfrm>
              <a:off x="5538227" y="1587379"/>
              <a:ext cx="3340658" cy="347094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219" y="524"/>
                  </a:lnTo>
                  <a:lnTo>
                    <a:pt x="20890" y="977"/>
                  </a:lnTo>
                  <a:lnTo>
                    <a:pt x="20528" y="1587"/>
                  </a:lnTo>
                  <a:lnTo>
                    <a:pt x="20287" y="2063"/>
                  </a:lnTo>
                  <a:lnTo>
                    <a:pt x="20194" y="2507"/>
                  </a:lnTo>
                  <a:lnTo>
                    <a:pt x="19940" y="2960"/>
                  </a:lnTo>
                  <a:lnTo>
                    <a:pt x="19918" y="3398"/>
                  </a:lnTo>
                  <a:lnTo>
                    <a:pt x="19734" y="3894"/>
                  </a:lnTo>
                  <a:lnTo>
                    <a:pt x="19389" y="4208"/>
                  </a:lnTo>
                  <a:lnTo>
                    <a:pt x="18793" y="4642"/>
                  </a:lnTo>
                  <a:lnTo>
                    <a:pt x="18671" y="4933"/>
                  </a:lnTo>
                  <a:lnTo>
                    <a:pt x="18282" y="5291"/>
                  </a:lnTo>
                  <a:lnTo>
                    <a:pt x="17913" y="6101"/>
                  </a:lnTo>
                  <a:lnTo>
                    <a:pt x="17882" y="6487"/>
                  </a:lnTo>
                  <a:lnTo>
                    <a:pt x="18296" y="6616"/>
                  </a:lnTo>
                  <a:lnTo>
                    <a:pt x="18983" y="6630"/>
                  </a:lnTo>
                  <a:lnTo>
                    <a:pt x="19589" y="6630"/>
                  </a:lnTo>
                  <a:lnTo>
                    <a:pt x="20163" y="6749"/>
                  </a:lnTo>
                  <a:lnTo>
                    <a:pt x="20207" y="7164"/>
                  </a:lnTo>
                  <a:lnTo>
                    <a:pt x="20244" y="7616"/>
                  </a:lnTo>
                  <a:lnTo>
                    <a:pt x="20001" y="8035"/>
                  </a:lnTo>
                  <a:lnTo>
                    <a:pt x="19476" y="8640"/>
                  </a:lnTo>
                  <a:lnTo>
                    <a:pt x="19177" y="9021"/>
                  </a:lnTo>
                  <a:lnTo>
                    <a:pt x="18677" y="9369"/>
                  </a:lnTo>
                  <a:lnTo>
                    <a:pt x="18035" y="9626"/>
                  </a:lnTo>
                  <a:lnTo>
                    <a:pt x="17610" y="9745"/>
                  </a:lnTo>
                  <a:lnTo>
                    <a:pt x="17129" y="9774"/>
                  </a:lnTo>
                  <a:lnTo>
                    <a:pt x="16676" y="9802"/>
                  </a:lnTo>
                  <a:lnTo>
                    <a:pt x="16426" y="9983"/>
                  </a:lnTo>
                  <a:lnTo>
                    <a:pt x="16350" y="10445"/>
                  </a:lnTo>
                  <a:lnTo>
                    <a:pt x="16156" y="10964"/>
                  </a:lnTo>
                  <a:lnTo>
                    <a:pt x="15923" y="11465"/>
                  </a:lnTo>
                  <a:lnTo>
                    <a:pt x="15666" y="11823"/>
                  </a:lnTo>
                  <a:lnTo>
                    <a:pt x="15495" y="12123"/>
                  </a:lnTo>
                  <a:lnTo>
                    <a:pt x="15316" y="12519"/>
                  </a:lnTo>
                  <a:lnTo>
                    <a:pt x="15117" y="12838"/>
                  </a:lnTo>
                  <a:lnTo>
                    <a:pt x="14935" y="12869"/>
                  </a:lnTo>
                  <a:lnTo>
                    <a:pt x="14752" y="12900"/>
                  </a:lnTo>
                  <a:lnTo>
                    <a:pt x="14495" y="12638"/>
                  </a:lnTo>
                  <a:lnTo>
                    <a:pt x="14305" y="12194"/>
                  </a:lnTo>
                  <a:lnTo>
                    <a:pt x="14192" y="11785"/>
                  </a:lnTo>
                  <a:lnTo>
                    <a:pt x="13932" y="11499"/>
                  </a:lnTo>
                  <a:lnTo>
                    <a:pt x="13669" y="11337"/>
                  </a:lnTo>
                  <a:lnTo>
                    <a:pt x="13125" y="11504"/>
                  </a:lnTo>
                  <a:lnTo>
                    <a:pt x="12759" y="11780"/>
                  </a:lnTo>
                  <a:lnTo>
                    <a:pt x="12403" y="12085"/>
                  </a:lnTo>
                  <a:lnTo>
                    <a:pt x="12086" y="12366"/>
                  </a:lnTo>
                  <a:lnTo>
                    <a:pt x="11687" y="12652"/>
                  </a:lnTo>
                  <a:lnTo>
                    <a:pt x="11054" y="12929"/>
                  </a:lnTo>
                  <a:lnTo>
                    <a:pt x="10479" y="13120"/>
                  </a:lnTo>
                  <a:lnTo>
                    <a:pt x="10100" y="13382"/>
                  </a:lnTo>
                  <a:lnTo>
                    <a:pt x="9581" y="13596"/>
                  </a:lnTo>
                  <a:lnTo>
                    <a:pt x="9030" y="13729"/>
                  </a:lnTo>
                  <a:lnTo>
                    <a:pt x="8249" y="14039"/>
                  </a:lnTo>
                  <a:lnTo>
                    <a:pt x="7774" y="14163"/>
                  </a:lnTo>
                  <a:lnTo>
                    <a:pt x="7507" y="14497"/>
                  </a:lnTo>
                  <a:lnTo>
                    <a:pt x="7147" y="15054"/>
                  </a:lnTo>
                  <a:lnTo>
                    <a:pt x="7149" y="15288"/>
                  </a:lnTo>
                  <a:lnTo>
                    <a:pt x="7327" y="15602"/>
                  </a:lnTo>
                  <a:lnTo>
                    <a:pt x="7764" y="15807"/>
                  </a:lnTo>
                  <a:lnTo>
                    <a:pt x="8270" y="15907"/>
                  </a:lnTo>
                  <a:lnTo>
                    <a:pt x="8788" y="16155"/>
                  </a:lnTo>
                  <a:lnTo>
                    <a:pt x="9079" y="16592"/>
                  </a:lnTo>
                  <a:lnTo>
                    <a:pt x="9273" y="16929"/>
                  </a:lnTo>
                  <a:lnTo>
                    <a:pt x="9225" y="17340"/>
                  </a:lnTo>
                  <a:lnTo>
                    <a:pt x="8799" y="17469"/>
                  </a:lnTo>
                  <a:lnTo>
                    <a:pt x="8244" y="17555"/>
                  </a:lnTo>
                  <a:lnTo>
                    <a:pt x="7862" y="17779"/>
                  </a:lnTo>
                  <a:lnTo>
                    <a:pt x="7501" y="17974"/>
                  </a:lnTo>
                  <a:lnTo>
                    <a:pt x="7301" y="18298"/>
                  </a:lnTo>
                  <a:lnTo>
                    <a:pt x="7570" y="18493"/>
                  </a:lnTo>
                  <a:lnTo>
                    <a:pt x="8069" y="18388"/>
                  </a:lnTo>
                  <a:lnTo>
                    <a:pt x="8255" y="18592"/>
                  </a:lnTo>
                  <a:lnTo>
                    <a:pt x="8260" y="18851"/>
                  </a:lnTo>
                  <a:lnTo>
                    <a:pt x="7990" y="19125"/>
                  </a:lnTo>
                  <a:lnTo>
                    <a:pt x="7546" y="19476"/>
                  </a:lnTo>
                  <a:lnTo>
                    <a:pt x="6945" y="19749"/>
                  </a:lnTo>
                  <a:lnTo>
                    <a:pt x="6576" y="19998"/>
                  </a:lnTo>
                  <a:lnTo>
                    <a:pt x="6320" y="20086"/>
                  </a:lnTo>
                  <a:lnTo>
                    <a:pt x="5826" y="19999"/>
                  </a:lnTo>
                  <a:lnTo>
                    <a:pt x="5502" y="19974"/>
                  </a:lnTo>
                  <a:lnTo>
                    <a:pt x="5171" y="20001"/>
                  </a:lnTo>
                  <a:lnTo>
                    <a:pt x="4921" y="20147"/>
                  </a:lnTo>
                  <a:lnTo>
                    <a:pt x="4802" y="20382"/>
                  </a:lnTo>
                  <a:lnTo>
                    <a:pt x="4724" y="20618"/>
                  </a:lnTo>
                  <a:lnTo>
                    <a:pt x="4229" y="20823"/>
                  </a:lnTo>
                  <a:lnTo>
                    <a:pt x="3829" y="20962"/>
                  </a:lnTo>
                  <a:lnTo>
                    <a:pt x="3432" y="21014"/>
                  </a:lnTo>
                  <a:lnTo>
                    <a:pt x="3197" y="20983"/>
                  </a:lnTo>
                  <a:lnTo>
                    <a:pt x="3012" y="20852"/>
                  </a:lnTo>
                  <a:lnTo>
                    <a:pt x="2637" y="20997"/>
                  </a:lnTo>
                  <a:lnTo>
                    <a:pt x="2516" y="21166"/>
                  </a:lnTo>
                  <a:lnTo>
                    <a:pt x="2350" y="21356"/>
                  </a:lnTo>
                  <a:lnTo>
                    <a:pt x="2145" y="21434"/>
                  </a:lnTo>
                  <a:lnTo>
                    <a:pt x="1942" y="21491"/>
                  </a:lnTo>
                  <a:lnTo>
                    <a:pt x="1775" y="21459"/>
                  </a:lnTo>
                  <a:lnTo>
                    <a:pt x="1446" y="21402"/>
                  </a:lnTo>
                  <a:lnTo>
                    <a:pt x="971" y="21465"/>
                  </a:lnTo>
                  <a:lnTo>
                    <a:pt x="561" y="21543"/>
                  </a:lnTo>
                  <a:lnTo>
                    <a:pt x="169" y="21587"/>
                  </a:lnTo>
                  <a:lnTo>
                    <a:pt x="0" y="21600"/>
                  </a:lnTo>
                </a:path>
              </a:pathLst>
            </a:custGeom>
            <a:noFill/>
            <a:ln w="25400" cap="flat">
              <a:solidFill>
                <a:srgbClr val="FFFFFF"/>
              </a:solidFill>
              <a:custDash>
                <a:ds d="200000" sp="200000"/>
              </a:custDash>
              <a:miter lim="400000"/>
            </a:ln>
            <a:effectLst/>
          </p:spPr>
          <p:txBody>
            <a:bodyPr wrap="square" lIns="17144" tIns="17144" rIns="17144" bIns="17144" numCol="1" anchor="t">
              <a:noAutofit/>
            </a:bodyPr>
            <a:lstStyle/>
            <a:p>
              <a:pPr algn="ctr" defTabSz="309563" eaLnBrk="1" fontAlgn="auto">
                <a:spcBef>
                  <a:spcPts val="0"/>
                </a:spcBef>
                <a:spcAft>
                  <a:spcPts val="0"/>
                </a:spcAft>
                <a:defRPr>
                  <a:solidFill>
                    <a:srgbClr val="FFFFFF"/>
                  </a:solidFill>
                </a:defRPr>
              </a:pPr>
              <a:endParaRPr sz="1875" kern="0">
                <a:solidFill>
                  <a:srgbClr val="FFFFFF"/>
                </a:solidFill>
                <a:latin typeface="Helvetica Light"/>
                <a:sym typeface="Helvetica Light"/>
              </a:endParaRPr>
            </a:p>
          </p:txBody>
        </p:sp>
        <p:sp>
          <p:nvSpPr>
            <p:cNvPr id="662" name="Line"/>
            <p:cNvSpPr/>
            <p:nvPr/>
          </p:nvSpPr>
          <p:spPr>
            <a:xfrm>
              <a:off x="7795958" y="3497524"/>
              <a:ext cx="546179" cy="83102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610" y="1740"/>
                  </a:lnTo>
                  <a:lnTo>
                    <a:pt x="17926" y="3420"/>
                  </a:lnTo>
                  <a:lnTo>
                    <a:pt x="16196" y="4773"/>
                  </a:lnTo>
                  <a:lnTo>
                    <a:pt x="13839" y="6147"/>
                  </a:lnTo>
                  <a:lnTo>
                    <a:pt x="12115" y="7298"/>
                  </a:lnTo>
                  <a:lnTo>
                    <a:pt x="9881" y="8214"/>
                  </a:lnTo>
                  <a:lnTo>
                    <a:pt x="8271" y="9524"/>
                  </a:lnTo>
                  <a:lnTo>
                    <a:pt x="6942" y="11318"/>
                  </a:lnTo>
                  <a:lnTo>
                    <a:pt x="4820" y="13245"/>
                  </a:lnTo>
                  <a:lnTo>
                    <a:pt x="4011" y="14871"/>
                  </a:lnTo>
                  <a:lnTo>
                    <a:pt x="3815" y="16656"/>
                  </a:lnTo>
                  <a:lnTo>
                    <a:pt x="3029" y="17713"/>
                  </a:lnTo>
                  <a:lnTo>
                    <a:pt x="1715" y="19278"/>
                  </a:lnTo>
                  <a:lnTo>
                    <a:pt x="869" y="20650"/>
                  </a:lnTo>
                  <a:lnTo>
                    <a:pt x="0" y="21600"/>
                  </a:lnTo>
                </a:path>
              </a:pathLst>
            </a:custGeom>
            <a:noFill/>
            <a:ln w="25400" cap="flat">
              <a:solidFill>
                <a:schemeClr val="accent3">
                  <a:satOff val="-39146"/>
                  <a:lumOff val="34215"/>
                </a:schemeClr>
              </a:solidFill>
              <a:prstDash val="solid"/>
              <a:round/>
            </a:ln>
            <a:effectLst/>
          </p:spPr>
          <p:txBody>
            <a:bodyPr wrap="square" lIns="17144" tIns="17144" rIns="17144" bIns="17144" numCol="1" anchor="t">
              <a:noAutofit/>
            </a:bodyPr>
            <a:lstStyle/>
            <a:p>
              <a:pPr algn="ctr" defTabSz="309563" eaLnBrk="1" fontAlgn="auto">
                <a:spcBef>
                  <a:spcPts val="0"/>
                </a:spcBef>
                <a:spcAft>
                  <a:spcPts val="0"/>
                </a:spcAft>
                <a:defRPr>
                  <a:solidFill>
                    <a:srgbClr val="FFFFFF"/>
                  </a:solidFill>
                </a:defRPr>
              </a:pPr>
              <a:endParaRPr sz="1875" kern="0">
                <a:solidFill>
                  <a:srgbClr val="FFFFFF"/>
                </a:solidFill>
                <a:latin typeface="Helvetica Light"/>
                <a:sym typeface="Helvetica Light"/>
              </a:endParaRPr>
            </a:p>
          </p:txBody>
        </p:sp>
        <p:sp>
          <p:nvSpPr>
            <p:cNvPr id="663" name="Subcrop of  Top Mungaroo…"/>
            <p:cNvSpPr/>
            <p:nvPr/>
          </p:nvSpPr>
          <p:spPr>
            <a:xfrm rot="19620000">
              <a:off x="6641629" y="3719462"/>
              <a:ext cx="1166226" cy="2000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19050" tIns="19050" rIns="19050" bIns="19050" numCol="1" anchor="ctr">
              <a:spAutoFit/>
            </a:bodyPr>
            <a:lstStyle/>
            <a:p>
              <a:pPr algn="ctr" defTabSz="309563" eaLnBrk="1" fontAlgn="auto">
                <a:spcBef>
                  <a:spcPts val="0"/>
                </a:spcBef>
                <a:spcAft>
                  <a:spcPts val="0"/>
                </a:spcAft>
                <a:defRPr sz="1400" b="1" i="1">
                  <a:solidFill>
                    <a:srgbClr val="FFFFFF"/>
                  </a:solidFill>
                  <a:latin typeface="+mj-lt"/>
                  <a:ea typeface="+mj-ea"/>
                  <a:cs typeface="+mj-cs"/>
                  <a:sym typeface="Helvetica"/>
                </a:defRPr>
              </a:pPr>
              <a:r>
                <a:rPr sz="525" b="1" i="1" kern="0" dirty="0" err="1">
                  <a:solidFill>
                    <a:srgbClr val="FFFFFF"/>
                  </a:solidFill>
                  <a:latin typeface="Helvetica"/>
                  <a:ea typeface="+mj-ea"/>
                  <a:cs typeface="Helvetica"/>
                  <a:sym typeface="Helvetica"/>
                </a:rPr>
                <a:t>Subcrop</a:t>
              </a:r>
              <a:r>
                <a:rPr sz="525" b="1" i="1" kern="0" dirty="0">
                  <a:solidFill>
                    <a:srgbClr val="FFFFFF"/>
                  </a:solidFill>
                  <a:latin typeface="Helvetica"/>
                  <a:ea typeface="+mj-ea"/>
                  <a:cs typeface="Helvetica"/>
                  <a:sym typeface="Helvetica"/>
                </a:rPr>
                <a:t> of  Top </a:t>
              </a:r>
              <a:r>
                <a:rPr sz="525" b="1" i="1" kern="0" dirty="0" err="1">
                  <a:solidFill>
                    <a:srgbClr val="FFFFFF"/>
                  </a:solidFill>
                  <a:latin typeface="Helvetica"/>
                  <a:ea typeface="+mj-ea"/>
                  <a:cs typeface="Helvetica"/>
                  <a:sym typeface="Helvetica"/>
                </a:rPr>
                <a:t>Mungaroo</a:t>
              </a:r>
              <a:r>
                <a:rPr sz="525" b="1" i="1" kern="0" dirty="0">
                  <a:solidFill>
                    <a:srgbClr val="FFFFFF"/>
                  </a:solidFill>
                  <a:latin typeface="Helvetica"/>
                  <a:ea typeface="+mj-ea"/>
                  <a:cs typeface="Helvetica"/>
                  <a:sym typeface="Helvetica"/>
                </a:rPr>
                <a:t> </a:t>
              </a:r>
            </a:p>
            <a:p>
              <a:pPr algn="ctr" defTabSz="309563" eaLnBrk="1" fontAlgn="auto">
                <a:spcBef>
                  <a:spcPts val="0"/>
                </a:spcBef>
                <a:spcAft>
                  <a:spcPts val="0"/>
                </a:spcAft>
                <a:defRPr sz="1400" b="1" i="1">
                  <a:solidFill>
                    <a:srgbClr val="FFFFFF"/>
                  </a:solidFill>
                  <a:latin typeface="+mj-lt"/>
                  <a:ea typeface="+mj-ea"/>
                  <a:cs typeface="+mj-cs"/>
                  <a:sym typeface="Helvetica"/>
                </a:defRPr>
              </a:pPr>
              <a:r>
                <a:rPr sz="525" b="1" i="1" kern="0" dirty="0">
                  <a:solidFill>
                    <a:srgbClr val="FFFFFF"/>
                  </a:solidFill>
                  <a:latin typeface="Helvetica"/>
                  <a:ea typeface="+mj-ea"/>
                  <a:cs typeface="Helvetica"/>
                  <a:sym typeface="Helvetica"/>
                </a:rPr>
                <a:t>beneath MJU</a:t>
              </a:r>
            </a:p>
          </p:txBody>
        </p:sp>
        <p:sp>
          <p:nvSpPr>
            <p:cNvPr id="664" name="Barrow sub-basin…"/>
            <p:cNvSpPr/>
            <p:nvPr/>
          </p:nvSpPr>
          <p:spPr>
            <a:xfrm rot="18180000">
              <a:off x="8266412" y="3093828"/>
              <a:ext cx="626775" cy="2522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19050" tIns="19050" rIns="19050" bIns="19050" numCol="1" anchor="ctr">
              <a:spAutoFit/>
            </a:bodyPr>
            <a:lstStyle/>
            <a:p>
              <a:pPr algn="ctr" defTabSz="309563" eaLnBrk="1" fontAlgn="auto">
                <a:spcBef>
                  <a:spcPts val="0"/>
                </a:spcBef>
                <a:spcAft>
                  <a:spcPts val="0"/>
                </a:spcAft>
                <a:defRPr sz="1400" b="1" i="1">
                  <a:solidFill>
                    <a:srgbClr val="FFFFFF"/>
                  </a:solidFill>
                  <a:latin typeface="+mj-lt"/>
                  <a:ea typeface="+mj-ea"/>
                  <a:cs typeface="+mj-cs"/>
                  <a:sym typeface="Helvetica"/>
                </a:defRPr>
              </a:pPr>
              <a:r>
                <a:rPr sz="525" b="1" i="1" kern="0" dirty="0">
                  <a:solidFill>
                    <a:srgbClr val="FFFFFF"/>
                  </a:solidFill>
                  <a:latin typeface="Helvetica"/>
                  <a:ea typeface="+mj-ea"/>
                  <a:cs typeface="Helvetica"/>
                  <a:sym typeface="Helvetica"/>
                </a:rPr>
                <a:t>Barrow sub-basin </a:t>
              </a:r>
            </a:p>
            <a:p>
              <a:pPr algn="ctr" defTabSz="309563" eaLnBrk="1" fontAlgn="auto">
                <a:spcBef>
                  <a:spcPts val="0"/>
                </a:spcBef>
                <a:spcAft>
                  <a:spcPts val="0"/>
                </a:spcAft>
                <a:defRPr sz="1400" b="1" i="1">
                  <a:solidFill>
                    <a:srgbClr val="FFFFFF"/>
                  </a:solidFill>
                  <a:latin typeface="+mj-lt"/>
                  <a:ea typeface="+mj-ea"/>
                  <a:cs typeface="+mj-cs"/>
                  <a:sym typeface="Helvetica"/>
                </a:defRPr>
              </a:pPr>
              <a:r>
                <a:rPr sz="525" b="1" i="1" kern="0" dirty="0">
                  <a:solidFill>
                    <a:srgbClr val="FFFFFF"/>
                  </a:solidFill>
                  <a:latin typeface="Helvetica"/>
                  <a:ea typeface="+mj-ea"/>
                  <a:cs typeface="Helvetica"/>
                  <a:sym typeface="Helvetica"/>
                </a:rPr>
                <a:t>bounding fault</a:t>
              </a:r>
            </a:p>
          </p:txBody>
        </p:sp>
        <p:grpSp>
          <p:nvGrpSpPr>
            <p:cNvPr id="3" name="Group 2"/>
            <p:cNvGrpSpPr/>
            <p:nvPr/>
          </p:nvGrpSpPr>
          <p:grpSpPr>
            <a:xfrm>
              <a:off x="8342137" y="4069992"/>
              <a:ext cx="728049" cy="1090907"/>
              <a:chOff x="8342137" y="4069992"/>
              <a:chExt cx="728049" cy="1090907"/>
            </a:xfrm>
          </p:grpSpPr>
          <p:grpSp>
            <p:nvGrpSpPr>
              <p:cNvPr id="671" name="Group"/>
              <p:cNvGrpSpPr/>
              <p:nvPr/>
            </p:nvGrpSpPr>
            <p:grpSpPr>
              <a:xfrm>
                <a:off x="8342137" y="4158478"/>
                <a:ext cx="217474" cy="973048"/>
                <a:chOff x="0" y="0"/>
                <a:chExt cx="552653" cy="4363842"/>
              </a:xfrm>
            </p:grpSpPr>
            <p:pic>
              <p:nvPicPr>
                <p:cNvPr id="668" name="sebed better-small.png" descr="sebed better-small.png"/>
                <p:cNvPicPr>
                  <a:picLocks noChangeAspect="1"/>
                </p:cNvPicPr>
                <p:nvPr/>
              </p:nvPicPr>
              <p:blipFill>
                <a:blip r:embed="rId4">
                  <a:extLst/>
                </a:blip>
                <a:srcRect l="4954" t="5764" r="93822" b="62518"/>
                <a:stretch>
                  <a:fillRect/>
                </a:stretch>
              </p:blipFill>
              <p:spPr>
                <a:xfrm>
                  <a:off x="0" y="0"/>
                  <a:ext cx="398870" cy="4363842"/>
                </a:xfrm>
                <a:prstGeom prst="rect">
                  <a:avLst/>
                </a:prstGeom>
                <a:ln w="12700" cap="flat">
                  <a:noFill/>
                  <a:miter lim="400000"/>
                </a:ln>
                <a:effectLst/>
              </p:spPr>
            </p:pic>
            <p:sp>
              <p:nvSpPr>
                <p:cNvPr id="669" name="Line"/>
                <p:cNvSpPr/>
                <p:nvPr/>
              </p:nvSpPr>
              <p:spPr>
                <a:xfrm>
                  <a:off x="398860" y="64167"/>
                  <a:ext cx="153793" cy="0"/>
                </a:xfrm>
                <a:prstGeom prst="line">
                  <a:avLst/>
                </a:prstGeom>
                <a:noFill/>
                <a:ln w="3175" cap="flat">
                  <a:solidFill>
                    <a:srgbClr val="FFFFFF"/>
                  </a:solidFill>
                  <a:prstDash val="solid"/>
                  <a:round/>
                </a:ln>
                <a:effectLst/>
              </p:spPr>
              <p:txBody>
                <a:bodyPr wrap="square" lIns="17144" tIns="17144" rIns="17144" bIns="17144" numCol="1" anchor="t">
                  <a:noAutofit/>
                </a:bodyPr>
                <a:lstStyle/>
                <a:p>
                  <a:pPr algn="ctr" defTabSz="309563" eaLnBrk="1" fontAlgn="auto">
                    <a:spcBef>
                      <a:spcPts val="0"/>
                    </a:spcBef>
                    <a:spcAft>
                      <a:spcPts val="0"/>
                    </a:spcAft>
                    <a:defRPr>
                      <a:solidFill>
                        <a:srgbClr val="FFFFFF"/>
                      </a:solidFill>
                    </a:defRPr>
                  </a:pPr>
                  <a:endParaRPr sz="1875" kern="0">
                    <a:solidFill>
                      <a:srgbClr val="FFFFFF"/>
                    </a:solidFill>
                    <a:latin typeface="Helvetica Light"/>
                    <a:sym typeface="Helvetica Light"/>
                  </a:endParaRPr>
                </a:p>
              </p:txBody>
            </p:sp>
            <p:sp>
              <p:nvSpPr>
                <p:cNvPr id="670" name="Line"/>
                <p:cNvSpPr/>
                <p:nvPr/>
              </p:nvSpPr>
              <p:spPr>
                <a:xfrm>
                  <a:off x="398860" y="4090067"/>
                  <a:ext cx="153793" cy="0"/>
                </a:xfrm>
                <a:prstGeom prst="line">
                  <a:avLst/>
                </a:prstGeom>
                <a:noFill/>
                <a:ln w="3175" cap="flat">
                  <a:solidFill>
                    <a:srgbClr val="FFFFFF"/>
                  </a:solidFill>
                  <a:prstDash val="solid"/>
                  <a:round/>
                </a:ln>
                <a:effectLst/>
              </p:spPr>
              <p:txBody>
                <a:bodyPr wrap="square" lIns="17144" tIns="17144" rIns="17144" bIns="17144" numCol="1" anchor="t">
                  <a:noAutofit/>
                </a:bodyPr>
                <a:lstStyle/>
                <a:p>
                  <a:pPr algn="ctr" defTabSz="309563" eaLnBrk="1" fontAlgn="auto">
                    <a:spcBef>
                      <a:spcPts val="0"/>
                    </a:spcBef>
                    <a:spcAft>
                      <a:spcPts val="0"/>
                    </a:spcAft>
                    <a:defRPr>
                      <a:solidFill>
                        <a:srgbClr val="FFFFFF"/>
                      </a:solidFill>
                    </a:defRPr>
                  </a:pPr>
                  <a:endParaRPr sz="1875" kern="0">
                    <a:solidFill>
                      <a:srgbClr val="FFFFFF"/>
                    </a:solidFill>
                    <a:latin typeface="Helvetica Light"/>
                    <a:sym typeface="Helvetica Light"/>
                  </a:endParaRPr>
                </a:p>
              </p:txBody>
            </p:sp>
          </p:grpSp>
          <p:sp>
            <p:nvSpPr>
              <p:cNvPr id="672" name="2000"/>
              <p:cNvSpPr/>
              <p:nvPr/>
            </p:nvSpPr>
            <p:spPr>
              <a:xfrm>
                <a:off x="8579800" y="4069992"/>
                <a:ext cx="292333" cy="176972"/>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defRPr sz="2400" b="1">
                    <a:solidFill>
                      <a:srgbClr val="FFFFFF"/>
                    </a:solidFill>
                    <a:latin typeface="+mj-lt"/>
                    <a:ea typeface="+mj-ea"/>
                    <a:cs typeface="+mj-cs"/>
                    <a:sym typeface="Helvetica"/>
                  </a:defRPr>
                </a:lvl1pPr>
              </a:lstStyle>
              <a:p>
                <a:pPr algn="ctr" defTabSz="309563" eaLnBrk="1" fontAlgn="auto">
                  <a:spcBef>
                    <a:spcPts val="0"/>
                  </a:spcBef>
                  <a:spcAft>
                    <a:spcPts val="0"/>
                  </a:spcAft>
                </a:pPr>
                <a:r>
                  <a:rPr sz="900" kern="0" dirty="0"/>
                  <a:t>2000</a:t>
                </a:r>
              </a:p>
            </p:txBody>
          </p:sp>
          <p:sp>
            <p:nvSpPr>
              <p:cNvPr id="673" name="5000"/>
              <p:cNvSpPr/>
              <p:nvPr/>
            </p:nvSpPr>
            <p:spPr>
              <a:xfrm>
                <a:off x="8579800" y="4983927"/>
                <a:ext cx="292333" cy="176972"/>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lvl1pPr>
                  <a:defRPr sz="2400" b="1">
                    <a:solidFill>
                      <a:srgbClr val="FFFFFF"/>
                    </a:solidFill>
                    <a:latin typeface="+mj-lt"/>
                    <a:ea typeface="+mj-ea"/>
                    <a:cs typeface="+mj-cs"/>
                    <a:sym typeface="Helvetica"/>
                  </a:defRPr>
                </a:lvl1pPr>
              </a:lstStyle>
              <a:p>
                <a:pPr algn="ctr" defTabSz="309563" eaLnBrk="1" fontAlgn="auto">
                  <a:spcBef>
                    <a:spcPts val="0"/>
                  </a:spcBef>
                  <a:spcAft>
                    <a:spcPts val="0"/>
                  </a:spcAft>
                </a:pPr>
                <a:r>
                  <a:rPr sz="900" kern="0"/>
                  <a:t>5000</a:t>
                </a:r>
              </a:p>
            </p:txBody>
          </p:sp>
          <p:sp>
            <p:nvSpPr>
              <p:cNvPr id="674" name="Depth…"/>
              <p:cNvSpPr/>
              <p:nvPr/>
            </p:nvSpPr>
            <p:spPr>
              <a:xfrm>
                <a:off x="8542791" y="4457710"/>
                <a:ext cx="527395" cy="315471"/>
              </a:xfrm>
              <a:prstGeom prst="rect">
                <a:avLst/>
              </a:prstGeom>
              <a:ln w="12700">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algn="ctr" defTabSz="309563" eaLnBrk="1" fontAlgn="auto">
                  <a:spcBef>
                    <a:spcPts val="0"/>
                  </a:spcBef>
                  <a:spcAft>
                    <a:spcPts val="0"/>
                  </a:spcAft>
                  <a:defRPr sz="2400" b="1">
                    <a:solidFill>
                      <a:srgbClr val="FFFFFF"/>
                    </a:solidFill>
                    <a:latin typeface="+mj-lt"/>
                    <a:ea typeface="+mj-ea"/>
                    <a:cs typeface="+mj-cs"/>
                    <a:sym typeface="Helvetica"/>
                  </a:defRPr>
                </a:pPr>
                <a:r>
                  <a:rPr sz="900" b="1" kern="0" dirty="0" err="1">
                    <a:solidFill>
                      <a:srgbClr val="FFFFFF"/>
                    </a:solidFill>
                    <a:latin typeface="Helvetica"/>
                    <a:ea typeface="+mj-ea"/>
                    <a:cs typeface="Helvetica"/>
                    <a:sym typeface="Helvetica"/>
                  </a:rPr>
                  <a:t>Dept</a:t>
                </a:r>
                <a:r>
                  <a:rPr lang="en-AU" sz="900" b="1" kern="0" dirty="0">
                    <a:solidFill>
                      <a:srgbClr val="FFFFFF"/>
                    </a:solidFill>
                    <a:latin typeface="Helvetica"/>
                    <a:ea typeface="+mj-ea"/>
                    <a:cs typeface="Helvetica"/>
                    <a:sym typeface="Helvetica"/>
                  </a:rPr>
                  <a:t>h </a:t>
                </a:r>
                <a:r>
                  <a:rPr sz="900" b="1" kern="0" dirty="0">
                    <a:solidFill>
                      <a:srgbClr val="FFFFFF"/>
                    </a:solidFill>
                    <a:latin typeface="Helvetica"/>
                    <a:ea typeface="+mj-ea"/>
                    <a:cs typeface="Helvetica"/>
                    <a:sym typeface="Helvetica"/>
                  </a:rPr>
                  <a:t>(m)</a:t>
                </a:r>
              </a:p>
            </p:txBody>
          </p:sp>
        </p:grpSp>
        <p:grpSp>
          <p:nvGrpSpPr>
            <p:cNvPr id="684" name="Group"/>
            <p:cNvGrpSpPr/>
            <p:nvPr/>
          </p:nvGrpSpPr>
          <p:grpSpPr>
            <a:xfrm>
              <a:off x="6841742" y="4697545"/>
              <a:ext cx="1422046" cy="258097"/>
              <a:chOff x="0" y="-1011"/>
              <a:chExt cx="3170862" cy="496311"/>
            </a:xfrm>
          </p:grpSpPr>
          <p:sp>
            <p:nvSpPr>
              <p:cNvPr id="682" name="Line"/>
              <p:cNvSpPr/>
              <p:nvPr/>
            </p:nvSpPr>
            <p:spPr>
              <a:xfrm>
                <a:off x="0" y="495300"/>
                <a:ext cx="3170862" cy="0"/>
              </a:xfrm>
              <a:prstGeom prst="line">
                <a:avLst/>
              </a:prstGeom>
              <a:noFill/>
              <a:ln w="50800" cap="flat">
                <a:solidFill>
                  <a:srgbClr val="FFFFFF"/>
                </a:solidFill>
                <a:prstDash val="solid"/>
                <a:round/>
              </a:ln>
              <a:effectLst/>
            </p:spPr>
            <p:txBody>
              <a:bodyPr wrap="square" lIns="17144" tIns="17144" rIns="17144" bIns="17144" numCol="1" anchor="t">
                <a:noAutofit/>
              </a:bodyPr>
              <a:lstStyle/>
              <a:p>
                <a:pPr algn="ctr" defTabSz="309563" eaLnBrk="1" fontAlgn="auto">
                  <a:spcBef>
                    <a:spcPts val="0"/>
                  </a:spcBef>
                  <a:spcAft>
                    <a:spcPts val="0"/>
                  </a:spcAft>
                  <a:defRPr>
                    <a:solidFill>
                      <a:srgbClr val="FFFFFF"/>
                    </a:solidFill>
                  </a:defRPr>
                </a:pPr>
                <a:endParaRPr sz="1875" kern="0">
                  <a:solidFill>
                    <a:srgbClr val="FFFFFF"/>
                  </a:solidFill>
                  <a:latin typeface="Helvetica Light"/>
                  <a:sym typeface="Helvetica Light"/>
                </a:endParaRPr>
              </a:p>
            </p:txBody>
          </p:sp>
          <p:sp>
            <p:nvSpPr>
              <p:cNvPr id="683" name="50 Km"/>
              <p:cNvSpPr/>
              <p:nvPr/>
            </p:nvSpPr>
            <p:spPr>
              <a:xfrm>
                <a:off x="1072469" y="-1011"/>
                <a:ext cx="1025925" cy="4719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19050" tIns="19050" rIns="19050" bIns="19050" numCol="1" anchor="ctr">
                <a:spAutoFit/>
              </a:bodyPr>
              <a:lstStyle>
                <a:lvl1pPr>
                  <a:defRPr sz="2400" b="1">
                    <a:solidFill>
                      <a:srgbClr val="FFFFFF"/>
                    </a:solidFill>
                    <a:latin typeface="+mj-lt"/>
                    <a:ea typeface="+mj-ea"/>
                    <a:cs typeface="+mj-cs"/>
                    <a:sym typeface="Helvetica"/>
                  </a:defRPr>
                </a:lvl1pPr>
              </a:lstStyle>
              <a:p>
                <a:pPr algn="ctr" defTabSz="309563" eaLnBrk="1" fontAlgn="auto">
                  <a:spcBef>
                    <a:spcPts val="0"/>
                  </a:spcBef>
                  <a:spcAft>
                    <a:spcPts val="0"/>
                  </a:spcAft>
                </a:pPr>
                <a:r>
                  <a:rPr sz="900" kern="0" dirty="0"/>
                  <a:t>50 Km</a:t>
                </a:r>
              </a:p>
            </p:txBody>
          </p:sp>
        </p:grpSp>
        <p:grpSp>
          <p:nvGrpSpPr>
            <p:cNvPr id="4" name="Group 3"/>
            <p:cNvGrpSpPr/>
            <p:nvPr/>
          </p:nvGrpSpPr>
          <p:grpSpPr>
            <a:xfrm>
              <a:off x="89358" y="3253354"/>
              <a:ext cx="1915393" cy="1817126"/>
              <a:chOff x="176554" y="3085126"/>
              <a:chExt cx="2316922" cy="1893136"/>
            </a:xfrm>
          </p:grpSpPr>
          <p:pic>
            <p:nvPicPr>
              <p:cNvPr id="681" name="pasted-image.tiff" descr="pasted-image.tiff"/>
              <p:cNvPicPr>
                <a:picLocks noChangeAspect="1"/>
              </p:cNvPicPr>
              <p:nvPr/>
            </p:nvPicPr>
            <p:blipFill>
              <a:blip r:embed="rId5">
                <a:extLst/>
              </a:blip>
              <a:stretch>
                <a:fillRect/>
              </a:stretch>
            </p:blipFill>
            <p:spPr>
              <a:xfrm>
                <a:off x="176554" y="3339509"/>
                <a:ext cx="2316922" cy="1638753"/>
              </a:xfrm>
              <a:prstGeom prst="rect">
                <a:avLst/>
              </a:prstGeom>
              <a:ln w="12700">
                <a:miter lim="400000"/>
              </a:ln>
            </p:spPr>
          </p:pic>
          <p:sp>
            <p:nvSpPr>
              <p:cNvPr id="685" name="Tectonic reconstruction from Gibbons et al.  (2015)"/>
              <p:cNvSpPr/>
              <p:nvPr/>
            </p:nvSpPr>
            <p:spPr>
              <a:xfrm>
                <a:off x="485350" y="3085126"/>
                <a:ext cx="1489314" cy="491583"/>
              </a:xfrm>
              <a:prstGeom prst="rect">
                <a:avLst/>
              </a:prstGeom>
              <a:ln w="12700">
                <a:miter lim="400000"/>
              </a:ln>
              <a:extLst>
                <a:ext uri="{C572A759-6A51-4108-AA02-DFA0A04FC94B}">
                  <ma14:wrappingTextBoxFlag xmlns="" xmlns:ma14="http://schemas.microsoft.com/office/mac/drawingml/2011/main" val="1"/>
                </a:ext>
              </a:extLst>
            </p:spPr>
            <p:txBody>
              <a:bodyPr lIns="19050" tIns="19050" rIns="19050" bIns="19050">
                <a:spAutoFit/>
              </a:bodyPr>
              <a:lstStyle>
                <a:lvl1pPr algn="l">
                  <a:defRPr sz="2400" b="1" i="1">
                    <a:solidFill>
                      <a:srgbClr val="FFFFFF"/>
                    </a:solidFill>
                    <a:latin typeface="+mj-lt"/>
                    <a:ea typeface="+mj-ea"/>
                    <a:cs typeface="+mj-cs"/>
                    <a:sym typeface="Helvetica"/>
                  </a:defRPr>
                </a:lvl1pPr>
              </a:lstStyle>
              <a:p>
                <a:pPr algn="ctr" defTabSz="309563" eaLnBrk="1" fontAlgn="auto">
                  <a:spcBef>
                    <a:spcPts val="0"/>
                  </a:spcBef>
                  <a:spcAft>
                    <a:spcPts val="0"/>
                  </a:spcAft>
                </a:pPr>
                <a:r>
                  <a:rPr sz="700" kern="0" dirty="0">
                    <a:solidFill>
                      <a:schemeClr val="tx1"/>
                    </a:solidFill>
                  </a:rPr>
                  <a:t>Tectonic reconstruction from Gibbons et al.  (2015)</a:t>
                </a:r>
              </a:p>
            </p:txBody>
          </p:sp>
        </p:grpSp>
        <p:sp>
          <p:nvSpPr>
            <p:cNvPr id="5" name="Down Arrow 4"/>
            <p:cNvSpPr/>
            <p:nvPr/>
          </p:nvSpPr>
          <p:spPr>
            <a:xfrm rot="10800000">
              <a:off x="7384412" y="4188408"/>
              <a:ext cx="276458" cy="454118"/>
            </a:xfrm>
            <a:prstGeom prst="downArrow">
              <a:avLst/>
            </a:prstGeom>
            <a:solidFill>
              <a:srgbClr val="99FF99"/>
            </a:solidFill>
            <a:ln>
              <a:solidFill>
                <a:srgbClr val="99FF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200" b="1" dirty="0">
                  <a:solidFill>
                    <a:schemeClr val="tx1"/>
                  </a:solidFill>
                </a:rPr>
                <a:t>N</a:t>
              </a:r>
            </a:p>
          </p:txBody>
        </p:sp>
        <p:sp>
          <p:nvSpPr>
            <p:cNvPr id="52" name="TextBox 51"/>
            <p:cNvSpPr txBox="1"/>
            <p:nvPr/>
          </p:nvSpPr>
          <p:spPr>
            <a:xfrm>
              <a:off x="6641303" y="1353061"/>
              <a:ext cx="1837691" cy="246221"/>
            </a:xfrm>
            <a:prstGeom prst="rect">
              <a:avLst/>
            </a:prstGeom>
            <a:noFill/>
          </p:spPr>
          <p:txBody>
            <a:bodyPr wrap="square" rtlCol="0">
              <a:spAutoFit/>
            </a:bodyPr>
            <a:lstStyle/>
            <a:p>
              <a:pPr algn="ctr"/>
              <a:r>
                <a:rPr lang="en-AU" sz="1000" dirty="0">
                  <a:solidFill>
                    <a:schemeClr val="bg1"/>
                  </a:solidFill>
                </a:rPr>
                <a:t>Fluvial Source Rock Facies </a:t>
              </a:r>
            </a:p>
          </p:txBody>
        </p:sp>
        <p:grpSp>
          <p:nvGrpSpPr>
            <p:cNvPr id="24" name="Group 23"/>
            <p:cNvGrpSpPr/>
            <p:nvPr/>
          </p:nvGrpSpPr>
          <p:grpSpPr>
            <a:xfrm>
              <a:off x="6504958" y="439994"/>
              <a:ext cx="2462003" cy="1530202"/>
              <a:chOff x="6504958" y="439994"/>
              <a:chExt cx="2462003" cy="1530202"/>
            </a:xfrm>
          </p:grpSpPr>
          <p:pic>
            <p:nvPicPr>
              <p:cNvPr id="9" name="Picture 8"/>
              <p:cNvPicPr>
                <a:picLocks noChangeAspect="1"/>
              </p:cNvPicPr>
              <p:nvPr/>
            </p:nvPicPr>
            <p:blipFill>
              <a:blip r:embed="rId6"/>
              <a:stretch>
                <a:fillRect/>
              </a:stretch>
            </p:blipFill>
            <p:spPr>
              <a:xfrm>
                <a:off x="6504958" y="439994"/>
                <a:ext cx="2462003" cy="1530202"/>
              </a:xfrm>
              <a:prstGeom prst="rect">
                <a:avLst/>
              </a:prstGeom>
            </p:spPr>
          </p:pic>
          <p:sp>
            <p:nvSpPr>
              <p:cNvPr id="41" name="TextBox 40"/>
              <p:cNvSpPr txBox="1"/>
              <p:nvPr/>
            </p:nvSpPr>
            <p:spPr>
              <a:xfrm>
                <a:off x="6519258" y="564085"/>
                <a:ext cx="1784084" cy="400110"/>
              </a:xfrm>
              <a:prstGeom prst="rect">
                <a:avLst/>
              </a:prstGeom>
              <a:noFill/>
            </p:spPr>
            <p:txBody>
              <a:bodyPr wrap="square" rtlCol="0">
                <a:spAutoFit/>
              </a:bodyPr>
              <a:lstStyle/>
              <a:p>
                <a:pPr algn="ctr"/>
                <a:r>
                  <a:rPr lang="en-AU" sz="1000" b="1" dirty="0">
                    <a:solidFill>
                      <a:schemeClr val="bg1"/>
                    </a:solidFill>
                  </a:rPr>
                  <a:t>Fluvial Source Rock Facies </a:t>
                </a:r>
              </a:p>
            </p:txBody>
          </p:sp>
        </p:grpSp>
        <p:grpSp>
          <p:nvGrpSpPr>
            <p:cNvPr id="21" name="Group 20"/>
            <p:cNvGrpSpPr/>
            <p:nvPr/>
          </p:nvGrpSpPr>
          <p:grpSpPr>
            <a:xfrm>
              <a:off x="133078" y="394030"/>
              <a:ext cx="1978704" cy="1804035"/>
              <a:chOff x="133078" y="394030"/>
              <a:chExt cx="1978704" cy="1804035"/>
            </a:xfrm>
          </p:grpSpPr>
          <p:pic>
            <p:nvPicPr>
              <p:cNvPr id="40" name="Picture 2" descr="Source to Sink"/>
              <p:cNvPicPr>
                <a:picLocks noChangeAspect="1" noChangeArrowheads="1"/>
              </p:cNvPicPr>
              <p:nvPr/>
            </p:nvPicPr>
            <p:blipFill>
              <a:blip r:embed="rId7" cstate="print"/>
              <a:srcRect/>
              <a:stretch>
                <a:fillRect/>
              </a:stretch>
            </p:blipFill>
            <p:spPr bwMode="auto">
              <a:xfrm flipH="1">
                <a:off x="133078" y="439994"/>
                <a:ext cx="1978704" cy="1155399"/>
              </a:xfrm>
              <a:prstGeom prst="rect">
                <a:avLst/>
              </a:prstGeom>
              <a:noFill/>
              <a:ln w="9525">
                <a:noFill/>
                <a:miter lim="800000"/>
                <a:headEnd/>
                <a:tailEnd/>
              </a:ln>
            </p:spPr>
          </p:pic>
          <p:sp>
            <p:nvSpPr>
              <p:cNvPr id="6" name="TextBox 5"/>
              <p:cNvSpPr txBox="1"/>
              <p:nvPr/>
            </p:nvSpPr>
            <p:spPr>
              <a:xfrm>
                <a:off x="133078" y="394030"/>
                <a:ext cx="1079645" cy="400110"/>
              </a:xfrm>
              <a:prstGeom prst="rect">
                <a:avLst/>
              </a:prstGeom>
              <a:noFill/>
            </p:spPr>
            <p:txBody>
              <a:bodyPr wrap="square" rtlCol="0">
                <a:spAutoFit/>
              </a:bodyPr>
              <a:lstStyle/>
              <a:p>
                <a:r>
                  <a:rPr lang="en-AU" sz="1000" b="1" dirty="0"/>
                  <a:t>Marine Source Rock Facies</a:t>
                </a:r>
              </a:p>
            </p:txBody>
          </p:sp>
          <p:sp>
            <p:nvSpPr>
              <p:cNvPr id="20" name="Freeform 19"/>
              <p:cNvSpPr/>
              <p:nvPr/>
            </p:nvSpPr>
            <p:spPr>
              <a:xfrm>
                <a:off x="1057382" y="1421357"/>
                <a:ext cx="647106" cy="776708"/>
              </a:xfrm>
              <a:custGeom>
                <a:avLst/>
                <a:gdLst>
                  <a:gd name="connsiteX0" fmla="*/ 15328 w 638470"/>
                  <a:gd name="connsiteY0" fmla="*/ 44239 h 772833"/>
                  <a:gd name="connsiteX1" fmla="*/ 3870 w 638470"/>
                  <a:gd name="connsiteY1" fmla="*/ 209244 h 772833"/>
                  <a:gd name="connsiteX2" fmla="*/ 40537 w 638470"/>
                  <a:gd name="connsiteY2" fmla="*/ 431541 h 772833"/>
                  <a:gd name="connsiteX3" fmla="*/ 113873 w 638470"/>
                  <a:gd name="connsiteY3" fmla="*/ 569045 h 772833"/>
                  <a:gd name="connsiteX4" fmla="*/ 235334 w 638470"/>
                  <a:gd name="connsiteY4" fmla="*/ 660714 h 772833"/>
                  <a:gd name="connsiteX5" fmla="*/ 375130 w 638470"/>
                  <a:gd name="connsiteY5" fmla="*/ 724883 h 772833"/>
                  <a:gd name="connsiteX6" fmla="*/ 496591 w 638470"/>
                  <a:gd name="connsiteY6" fmla="*/ 736341 h 772833"/>
                  <a:gd name="connsiteX7" fmla="*/ 551593 w 638470"/>
                  <a:gd name="connsiteY7" fmla="*/ 727175 h 772833"/>
                  <a:gd name="connsiteX8" fmla="*/ 574510 w 638470"/>
                  <a:gd name="connsiteY8" fmla="*/ 770717 h 772833"/>
                  <a:gd name="connsiteX9" fmla="*/ 636387 w 638470"/>
                  <a:gd name="connsiteY9" fmla="*/ 649256 h 772833"/>
                  <a:gd name="connsiteX10" fmla="*/ 489716 w 638470"/>
                  <a:gd name="connsiteY10" fmla="*/ 582796 h 772833"/>
                  <a:gd name="connsiteX11" fmla="*/ 510342 w 638470"/>
                  <a:gd name="connsiteY11" fmla="*/ 637797 h 772833"/>
                  <a:gd name="connsiteX12" fmla="*/ 377422 w 638470"/>
                  <a:gd name="connsiteY12" fmla="*/ 633214 h 772833"/>
                  <a:gd name="connsiteX13" fmla="*/ 226167 w 638470"/>
                  <a:gd name="connsiteY13" fmla="*/ 573629 h 772833"/>
                  <a:gd name="connsiteX14" fmla="*/ 116164 w 638470"/>
                  <a:gd name="connsiteY14" fmla="*/ 447584 h 772833"/>
                  <a:gd name="connsiteX15" fmla="*/ 86372 w 638470"/>
                  <a:gd name="connsiteY15" fmla="*/ 289454 h 772833"/>
                  <a:gd name="connsiteX16" fmla="*/ 106997 w 638470"/>
                  <a:gd name="connsiteY16" fmla="*/ 156534 h 772833"/>
                  <a:gd name="connsiteX17" fmla="*/ 129915 w 638470"/>
                  <a:gd name="connsiteY17" fmla="*/ 9863 h 772833"/>
                  <a:gd name="connsiteX18" fmla="*/ 15328 w 638470"/>
                  <a:gd name="connsiteY18" fmla="*/ 44239 h 772833"/>
                  <a:gd name="connsiteX0" fmla="*/ 12316 w 642333"/>
                  <a:gd name="connsiteY0" fmla="*/ 21752 h 784722"/>
                  <a:gd name="connsiteX1" fmla="*/ 7733 w 642333"/>
                  <a:gd name="connsiteY1" fmla="*/ 221133 h 784722"/>
                  <a:gd name="connsiteX2" fmla="*/ 44400 w 642333"/>
                  <a:gd name="connsiteY2" fmla="*/ 443430 h 784722"/>
                  <a:gd name="connsiteX3" fmla="*/ 117736 w 642333"/>
                  <a:gd name="connsiteY3" fmla="*/ 580934 h 784722"/>
                  <a:gd name="connsiteX4" fmla="*/ 239197 w 642333"/>
                  <a:gd name="connsiteY4" fmla="*/ 672603 h 784722"/>
                  <a:gd name="connsiteX5" fmla="*/ 378993 w 642333"/>
                  <a:gd name="connsiteY5" fmla="*/ 736772 h 784722"/>
                  <a:gd name="connsiteX6" fmla="*/ 500454 w 642333"/>
                  <a:gd name="connsiteY6" fmla="*/ 748230 h 784722"/>
                  <a:gd name="connsiteX7" fmla="*/ 555456 w 642333"/>
                  <a:gd name="connsiteY7" fmla="*/ 739064 h 784722"/>
                  <a:gd name="connsiteX8" fmla="*/ 578373 w 642333"/>
                  <a:gd name="connsiteY8" fmla="*/ 782606 h 784722"/>
                  <a:gd name="connsiteX9" fmla="*/ 640250 w 642333"/>
                  <a:gd name="connsiteY9" fmla="*/ 661145 h 784722"/>
                  <a:gd name="connsiteX10" fmla="*/ 493579 w 642333"/>
                  <a:gd name="connsiteY10" fmla="*/ 594685 h 784722"/>
                  <a:gd name="connsiteX11" fmla="*/ 514205 w 642333"/>
                  <a:gd name="connsiteY11" fmla="*/ 649686 h 784722"/>
                  <a:gd name="connsiteX12" fmla="*/ 381285 w 642333"/>
                  <a:gd name="connsiteY12" fmla="*/ 645103 h 784722"/>
                  <a:gd name="connsiteX13" fmla="*/ 230030 w 642333"/>
                  <a:gd name="connsiteY13" fmla="*/ 585518 h 784722"/>
                  <a:gd name="connsiteX14" fmla="*/ 120027 w 642333"/>
                  <a:gd name="connsiteY14" fmla="*/ 459473 h 784722"/>
                  <a:gd name="connsiteX15" fmla="*/ 90235 w 642333"/>
                  <a:gd name="connsiteY15" fmla="*/ 301343 h 784722"/>
                  <a:gd name="connsiteX16" fmla="*/ 110860 w 642333"/>
                  <a:gd name="connsiteY16" fmla="*/ 168423 h 784722"/>
                  <a:gd name="connsiteX17" fmla="*/ 133778 w 642333"/>
                  <a:gd name="connsiteY17" fmla="*/ 21752 h 784722"/>
                  <a:gd name="connsiteX18" fmla="*/ 12316 w 642333"/>
                  <a:gd name="connsiteY18" fmla="*/ 21752 h 784722"/>
                  <a:gd name="connsiteX0" fmla="*/ 8272 w 638289"/>
                  <a:gd name="connsiteY0" fmla="*/ 15557 h 778527"/>
                  <a:gd name="connsiteX1" fmla="*/ 3689 w 638289"/>
                  <a:gd name="connsiteY1" fmla="*/ 214938 h 778527"/>
                  <a:gd name="connsiteX2" fmla="*/ 40356 w 638289"/>
                  <a:gd name="connsiteY2" fmla="*/ 437235 h 778527"/>
                  <a:gd name="connsiteX3" fmla="*/ 113692 w 638289"/>
                  <a:gd name="connsiteY3" fmla="*/ 574739 h 778527"/>
                  <a:gd name="connsiteX4" fmla="*/ 235153 w 638289"/>
                  <a:gd name="connsiteY4" fmla="*/ 666408 h 778527"/>
                  <a:gd name="connsiteX5" fmla="*/ 374949 w 638289"/>
                  <a:gd name="connsiteY5" fmla="*/ 730577 h 778527"/>
                  <a:gd name="connsiteX6" fmla="*/ 496410 w 638289"/>
                  <a:gd name="connsiteY6" fmla="*/ 742035 h 778527"/>
                  <a:gd name="connsiteX7" fmla="*/ 551412 w 638289"/>
                  <a:gd name="connsiteY7" fmla="*/ 732869 h 778527"/>
                  <a:gd name="connsiteX8" fmla="*/ 574329 w 638289"/>
                  <a:gd name="connsiteY8" fmla="*/ 776411 h 778527"/>
                  <a:gd name="connsiteX9" fmla="*/ 636206 w 638289"/>
                  <a:gd name="connsiteY9" fmla="*/ 654950 h 778527"/>
                  <a:gd name="connsiteX10" fmla="*/ 489535 w 638289"/>
                  <a:gd name="connsiteY10" fmla="*/ 588490 h 778527"/>
                  <a:gd name="connsiteX11" fmla="*/ 510161 w 638289"/>
                  <a:gd name="connsiteY11" fmla="*/ 643491 h 778527"/>
                  <a:gd name="connsiteX12" fmla="*/ 377241 w 638289"/>
                  <a:gd name="connsiteY12" fmla="*/ 638908 h 778527"/>
                  <a:gd name="connsiteX13" fmla="*/ 225986 w 638289"/>
                  <a:gd name="connsiteY13" fmla="*/ 579323 h 778527"/>
                  <a:gd name="connsiteX14" fmla="*/ 115983 w 638289"/>
                  <a:gd name="connsiteY14" fmla="*/ 453278 h 778527"/>
                  <a:gd name="connsiteX15" fmla="*/ 86191 w 638289"/>
                  <a:gd name="connsiteY15" fmla="*/ 295148 h 778527"/>
                  <a:gd name="connsiteX16" fmla="*/ 106816 w 638289"/>
                  <a:gd name="connsiteY16" fmla="*/ 162228 h 778527"/>
                  <a:gd name="connsiteX17" fmla="*/ 129734 w 638289"/>
                  <a:gd name="connsiteY17" fmla="*/ 15557 h 778527"/>
                  <a:gd name="connsiteX18" fmla="*/ 65566 w 638289"/>
                  <a:gd name="connsiteY18" fmla="*/ 13266 h 778527"/>
                  <a:gd name="connsiteX19" fmla="*/ 8272 w 638289"/>
                  <a:gd name="connsiteY19" fmla="*/ 15557 h 778527"/>
                  <a:gd name="connsiteX0" fmla="*/ 8272 w 638289"/>
                  <a:gd name="connsiteY0" fmla="*/ 15557 h 778527"/>
                  <a:gd name="connsiteX1" fmla="*/ 3689 w 638289"/>
                  <a:gd name="connsiteY1" fmla="*/ 214938 h 778527"/>
                  <a:gd name="connsiteX2" fmla="*/ 40356 w 638289"/>
                  <a:gd name="connsiteY2" fmla="*/ 437235 h 778527"/>
                  <a:gd name="connsiteX3" fmla="*/ 113692 w 638289"/>
                  <a:gd name="connsiteY3" fmla="*/ 574739 h 778527"/>
                  <a:gd name="connsiteX4" fmla="*/ 235153 w 638289"/>
                  <a:gd name="connsiteY4" fmla="*/ 666408 h 778527"/>
                  <a:gd name="connsiteX5" fmla="*/ 374949 w 638289"/>
                  <a:gd name="connsiteY5" fmla="*/ 730577 h 778527"/>
                  <a:gd name="connsiteX6" fmla="*/ 496410 w 638289"/>
                  <a:gd name="connsiteY6" fmla="*/ 742035 h 778527"/>
                  <a:gd name="connsiteX7" fmla="*/ 551412 w 638289"/>
                  <a:gd name="connsiteY7" fmla="*/ 732869 h 778527"/>
                  <a:gd name="connsiteX8" fmla="*/ 574329 w 638289"/>
                  <a:gd name="connsiteY8" fmla="*/ 776411 h 778527"/>
                  <a:gd name="connsiteX9" fmla="*/ 636206 w 638289"/>
                  <a:gd name="connsiteY9" fmla="*/ 654950 h 778527"/>
                  <a:gd name="connsiteX10" fmla="*/ 489535 w 638289"/>
                  <a:gd name="connsiteY10" fmla="*/ 588490 h 778527"/>
                  <a:gd name="connsiteX11" fmla="*/ 510161 w 638289"/>
                  <a:gd name="connsiteY11" fmla="*/ 643491 h 778527"/>
                  <a:gd name="connsiteX12" fmla="*/ 377241 w 638289"/>
                  <a:gd name="connsiteY12" fmla="*/ 638908 h 778527"/>
                  <a:gd name="connsiteX13" fmla="*/ 225986 w 638289"/>
                  <a:gd name="connsiteY13" fmla="*/ 579323 h 778527"/>
                  <a:gd name="connsiteX14" fmla="*/ 115983 w 638289"/>
                  <a:gd name="connsiteY14" fmla="*/ 453278 h 778527"/>
                  <a:gd name="connsiteX15" fmla="*/ 86191 w 638289"/>
                  <a:gd name="connsiteY15" fmla="*/ 295148 h 778527"/>
                  <a:gd name="connsiteX16" fmla="*/ 97649 w 638289"/>
                  <a:gd name="connsiteY16" fmla="*/ 143894 h 778527"/>
                  <a:gd name="connsiteX17" fmla="*/ 129734 w 638289"/>
                  <a:gd name="connsiteY17" fmla="*/ 15557 h 778527"/>
                  <a:gd name="connsiteX18" fmla="*/ 65566 w 638289"/>
                  <a:gd name="connsiteY18" fmla="*/ 13266 h 778527"/>
                  <a:gd name="connsiteX19" fmla="*/ 8272 w 638289"/>
                  <a:gd name="connsiteY19" fmla="*/ 15557 h 778527"/>
                  <a:gd name="connsiteX0" fmla="*/ 8272 w 638289"/>
                  <a:gd name="connsiteY0" fmla="*/ 15557 h 778527"/>
                  <a:gd name="connsiteX1" fmla="*/ 3689 w 638289"/>
                  <a:gd name="connsiteY1" fmla="*/ 214938 h 778527"/>
                  <a:gd name="connsiteX2" fmla="*/ 40356 w 638289"/>
                  <a:gd name="connsiteY2" fmla="*/ 437235 h 778527"/>
                  <a:gd name="connsiteX3" fmla="*/ 113692 w 638289"/>
                  <a:gd name="connsiteY3" fmla="*/ 574739 h 778527"/>
                  <a:gd name="connsiteX4" fmla="*/ 235153 w 638289"/>
                  <a:gd name="connsiteY4" fmla="*/ 666408 h 778527"/>
                  <a:gd name="connsiteX5" fmla="*/ 374949 w 638289"/>
                  <a:gd name="connsiteY5" fmla="*/ 730577 h 778527"/>
                  <a:gd name="connsiteX6" fmla="*/ 496410 w 638289"/>
                  <a:gd name="connsiteY6" fmla="*/ 742035 h 778527"/>
                  <a:gd name="connsiteX7" fmla="*/ 551412 w 638289"/>
                  <a:gd name="connsiteY7" fmla="*/ 732869 h 778527"/>
                  <a:gd name="connsiteX8" fmla="*/ 574329 w 638289"/>
                  <a:gd name="connsiteY8" fmla="*/ 776411 h 778527"/>
                  <a:gd name="connsiteX9" fmla="*/ 636206 w 638289"/>
                  <a:gd name="connsiteY9" fmla="*/ 654950 h 778527"/>
                  <a:gd name="connsiteX10" fmla="*/ 489535 w 638289"/>
                  <a:gd name="connsiteY10" fmla="*/ 588490 h 778527"/>
                  <a:gd name="connsiteX11" fmla="*/ 510161 w 638289"/>
                  <a:gd name="connsiteY11" fmla="*/ 643491 h 778527"/>
                  <a:gd name="connsiteX12" fmla="*/ 381824 w 638289"/>
                  <a:gd name="connsiteY12" fmla="*/ 654951 h 778527"/>
                  <a:gd name="connsiteX13" fmla="*/ 225986 w 638289"/>
                  <a:gd name="connsiteY13" fmla="*/ 579323 h 778527"/>
                  <a:gd name="connsiteX14" fmla="*/ 115983 w 638289"/>
                  <a:gd name="connsiteY14" fmla="*/ 453278 h 778527"/>
                  <a:gd name="connsiteX15" fmla="*/ 86191 w 638289"/>
                  <a:gd name="connsiteY15" fmla="*/ 295148 h 778527"/>
                  <a:gd name="connsiteX16" fmla="*/ 97649 w 638289"/>
                  <a:gd name="connsiteY16" fmla="*/ 143894 h 778527"/>
                  <a:gd name="connsiteX17" fmla="*/ 129734 w 638289"/>
                  <a:gd name="connsiteY17" fmla="*/ 15557 h 778527"/>
                  <a:gd name="connsiteX18" fmla="*/ 65566 w 638289"/>
                  <a:gd name="connsiteY18" fmla="*/ 13266 h 778527"/>
                  <a:gd name="connsiteX19" fmla="*/ 8272 w 638289"/>
                  <a:gd name="connsiteY19" fmla="*/ 15557 h 778527"/>
                  <a:gd name="connsiteX0" fmla="*/ 8272 w 638289"/>
                  <a:gd name="connsiteY0" fmla="*/ 15557 h 778527"/>
                  <a:gd name="connsiteX1" fmla="*/ 3689 w 638289"/>
                  <a:gd name="connsiteY1" fmla="*/ 214938 h 778527"/>
                  <a:gd name="connsiteX2" fmla="*/ 40356 w 638289"/>
                  <a:gd name="connsiteY2" fmla="*/ 437235 h 778527"/>
                  <a:gd name="connsiteX3" fmla="*/ 115983 w 638289"/>
                  <a:gd name="connsiteY3" fmla="*/ 565572 h 778527"/>
                  <a:gd name="connsiteX4" fmla="*/ 235153 w 638289"/>
                  <a:gd name="connsiteY4" fmla="*/ 666408 h 778527"/>
                  <a:gd name="connsiteX5" fmla="*/ 374949 w 638289"/>
                  <a:gd name="connsiteY5" fmla="*/ 730577 h 778527"/>
                  <a:gd name="connsiteX6" fmla="*/ 496410 w 638289"/>
                  <a:gd name="connsiteY6" fmla="*/ 742035 h 778527"/>
                  <a:gd name="connsiteX7" fmla="*/ 551412 w 638289"/>
                  <a:gd name="connsiteY7" fmla="*/ 732869 h 778527"/>
                  <a:gd name="connsiteX8" fmla="*/ 574329 w 638289"/>
                  <a:gd name="connsiteY8" fmla="*/ 776411 h 778527"/>
                  <a:gd name="connsiteX9" fmla="*/ 636206 w 638289"/>
                  <a:gd name="connsiteY9" fmla="*/ 654950 h 778527"/>
                  <a:gd name="connsiteX10" fmla="*/ 489535 w 638289"/>
                  <a:gd name="connsiteY10" fmla="*/ 588490 h 778527"/>
                  <a:gd name="connsiteX11" fmla="*/ 510161 w 638289"/>
                  <a:gd name="connsiteY11" fmla="*/ 643491 h 778527"/>
                  <a:gd name="connsiteX12" fmla="*/ 381824 w 638289"/>
                  <a:gd name="connsiteY12" fmla="*/ 654951 h 778527"/>
                  <a:gd name="connsiteX13" fmla="*/ 225986 w 638289"/>
                  <a:gd name="connsiteY13" fmla="*/ 579323 h 778527"/>
                  <a:gd name="connsiteX14" fmla="*/ 115983 w 638289"/>
                  <a:gd name="connsiteY14" fmla="*/ 453278 h 778527"/>
                  <a:gd name="connsiteX15" fmla="*/ 86191 w 638289"/>
                  <a:gd name="connsiteY15" fmla="*/ 295148 h 778527"/>
                  <a:gd name="connsiteX16" fmla="*/ 97649 w 638289"/>
                  <a:gd name="connsiteY16" fmla="*/ 143894 h 778527"/>
                  <a:gd name="connsiteX17" fmla="*/ 129734 w 638289"/>
                  <a:gd name="connsiteY17" fmla="*/ 15557 h 778527"/>
                  <a:gd name="connsiteX18" fmla="*/ 65566 w 638289"/>
                  <a:gd name="connsiteY18" fmla="*/ 13266 h 778527"/>
                  <a:gd name="connsiteX19" fmla="*/ 8272 w 638289"/>
                  <a:gd name="connsiteY19" fmla="*/ 15557 h 778527"/>
                  <a:gd name="connsiteX0" fmla="*/ 8272 w 640859"/>
                  <a:gd name="connsiteY0" fmla="*/ 15557 h 778527"/>
                  <a:gd name="connsiteX1" fmla="*/ 3689 w 640859"/>
                  <a:gd name="connsiteY1" fmla="*/ 214938 h 778527"/>
                  <a:gd name="connsiteX2" fmla="*/ 40356 w 640859"/>
                  <a:gd name="connsiteY2" fmla="*/ 437235 h 778527"/>
                  <a:gd name="connsiteX3" fmla="*/ 115983 w 640859"/>
                  <a:gd name="connsiteY3" fmla="*/ 565572 h 778527"/>
                  <a:gd name="connsiteX4" fmla="*/ 235153 w 640859"/>
                  <a:gd name="connsiteY4" fmla="*/ 666408 h 778527"/>
                  <a:gd name="connsiteX5" fmla="*/ 374949 w 640859"/>
                  <a:gd name="connsiteY5" fmla="*/ 730577 h 778527"/>
                  <a:gd name="connsiteX6" fmla="*/ 496410 w 640859"/>
                  <a:gd name="connsiteY6" fmla="*/ 742035 h 778527"/>
                  <a:gd name="connsiteX7" fmla="*/ 551412 w 640859"/>
                  <a:gd name="connsiteY7" fmla="*/ 732869 h 778527"/>
                  <a:gd name="connsiteX8" fmla="*/ 574329 w 640859"/>
                  <a:gd name="connsiteY8" fmla="*/ 776411 h 778527"/>
                  <a:gd name="connsiteX9" fmla="*/ 636206 w 640859"/>
                  <a:gd name="connsiteY9" fmla="*/ 654950 h 778527"/>
                  <a:gd name="connsiteX10" fmla="*/ 489535 w 640859"/>
                  <a:gd name="connsiteY10" fmla="*/ 588490 h 778527"/>
                  <a:gd name="connsiteX11" fmla="*/ 510161 w 640859"/>
                  <a:gd name="connsiteY11" fmla="*/ 643491 h 778527"/>
                  <a:gd name="connsiteX12" fmla="*/ 381824 w 640859"/>
                  <a:gd name="connsiteY12" fmla="*/ 654951 h 778527"/>
                  <a:gd name="connsiteX13" fmla="*/ 225986 w 640859"/>
                  <a:gd name="connsiteY13" fmla="*/ 579323 h 778527"/>
                  <a:gd name="connsiteX14" fmla="*/ 115983 w 640859"/>
                  <a:gd name="connsiteY14" fmla="*/ 453278 h 778527"/>
                  <a:gd name="connsiteX15" fmla="*/ 86191 w 640859"/>
                  <a:gd name="connsiteY15" fmla="*/ 295148 h 778527"/>
                  <a:gd name="connsiteX16" fmla="*/ 97649 w 640859"/>
                  <a:gd name="connsiteY16" fmla="*/ 143894 h 778527"/>
                  <a:gd name="connsiteX17" fmla="*/ 129734 w 640859"/>
                  <a:gd name="connsiteY17" fmla="*/ 15557 h 778527"/>
                  <a:gd name="connsiteX18" fmla="*/ 65566 w 640859"/>
                  <a:gd name="connsiteY18" fmla="*/ 13266 h 778527"/>
                  <a:gd name="connsiteX19" fmla="*/ 8272 w 640859"/>
                  <a:gd name="connsiteY19" fmla="*/ 15557 h 778527"/>
                  <a:gd name="connsiteX0" fmla="*/ 8272 w 636305"/>
                  <a:gd name="connsiteY0" fmla="*/ 15557 h 778527"/>
                  <a:gd name="connsiteX1" fmla="*/ 3689 w 636305"/>
                  <a:gd name="connsiteY1" fmla="*/ 214938 h 778527"/>
                  <a:gd name="connsiteX2" fmla="*/ 40356 w 636305"/>
                  <a:gd name="connsiteY2" fmla="*/ 437235 h 778527"/>
                  <a:gd name="connsiteX3" fmla="*/ 115983 w 636305"/>
                  <a:gd name="connsiteY3" fmla="*/ 565572 h 778527"/>
                  <a:gd name="connsiteX4" fmla="*/ 235153 w 636305"/>
                  <a:gd name="connsiteY4" fmla="*/ 666408 h 778527"/>
                  <a:gd name="connsiteX5" fmla="*/ 374949 w 636305"/>
                  <a:gd name="connsiteY5" fmla="*/ 730577 h 778527"/>
                  <a:gd name="connsiteX6" fmla="*/ 496410 w 636305"/>
                  <a:gd name="connsiteY6" fmla="*/ 742035 h 778527"/>
                  <a:gd name="connsiteX7" fmla="*/ 551412 w 636305"/>
                  <a:gd name="connsiteY7" fmla="*/ 732869 h 778527"/>
                  <a:gd name="connsiteX8" fmla="*/ 574329 w 636305"/>
                  <a:gd name="connsiteY8" fmla="*/ 776411 h 778527"/>
                  <a:gd name="connsiteX9" fmla="*/ 636206 w 636305"/>
                  <a:gd name="connsiteY9" fmla="*/ 654950 h 778527"/>
                  <a:gd name="connsiteX10" fmla="*/ 489535 w 636305"/>
                  <a:gd name="connsiteY10" fmla="*/ 588490 h 778527"/>
                  <a:gd name="connsiteX11" fmla="*/ 510161 w 636305"/>
                  <a:gd name="connsiteY11" fmla="*/ 643491 h 778527"/>
                  <a:gd name="connsiteX12" fmla="*/ 381824 w 636305"/>
                  <a:gd name="connsiteY12" fmla="*/ 654951 h 778527"/>
                  <a:gd name="connsiteX13" fmla="*/ 225986 w 636305"/>
                  <a:gd name="connsiteY13" fmla="*/ 579323 h 778527"/>
                  <a:gd name="connsiteX14" fmla="*/ 115983 w 636305"/>
                  <a:gd name="connsiteY14" fmla="*/ 453278 h 778527"/>
                  <a:gd name="connsiteX15" fmla="*/ 86191 w 636305"/>
                  <a:gd name="connsiteY15" fmla="*/ 295148 h 778527"/>
                  <a:gd name="connsiteX16" fmla="*/ 97649 w 636305"/>
                  <a:gd name="connsiteY16" fmla="*/ 143894 h 778527"/>
                  <a:gd name="connsiteX17" fmla="*/ 129734 w 636305"/>
                  <a:gd name="connsiteY17" fmla="*/ 15557 h 778527"/>
                  <a:gd name="connsiteX18" fmla="*/ 65566 w 636305"/>
                  <a:gd name="connsiteY18" fmla="*/ 13266 h 778527"/>
                  <a:gd name="connsiteX19" fmla="*/ 8272 w 636305"/>
                  <a:gd name="connsiteY19" fmla="*/ 15557 h 778527"/>
                  <a:gd name="connsiteX0" fmla="*/ 8272 w 636259"/>
                  <a:gd name="connsiteY0" fmla="*/ 15557 h 778527"/>
                  <a:gd name="connsiteX1" fmla="*/ 3689 w 636259"/>
                  <a:gd name="connsiteY1" fmla="*/ 214938 h 778527"/>
                  <a:gd name="connsiteX2" fmla="*/ 40356 w 636259"/>
                  <a:gd name="connsiteY2" fmla="*/ 437235 h 778527"/>
                  <a:gd name="connsiteX3" fmla="*/ 115983 w 636259"/>
                  <a:gd name="connsiteY3" fmla="*/ 565572 h 778527"/>
                  <a:gd name="connsiteX4" fmla="*/ 235153 w 636259"/>
                  <a:gd name="connsiteY4" fmla="*/ 666408 h 778527"/>
                  <a:gd name="connsiteX5" fmla="*/ 374949 w 636259"/>
                  <a:gd name="connsiteY5" fmla="*/ 730577 h 778527"/>
                  <a:gd name="connsiteX6" fmla="*/ 496410 w 636259"/>
                  <a:gd name="connsiteY6" fmla="*/ 742035 h 778527"/>
                  <a:gd name="connsiteX7" fmla="*/ 551412 w 636259"/>
                  <a:gd name="connsiteY7" fmla="*/ 732869 h 778527"/>
                  <a:gd name="connsiteX8" fmla="*/ 574329 w 636259"/>
                  <a:gd name="connsiteY8" fmla="*/ 776411 h 778527"/>
                  <a:gd name="connsiteX9" fmla="*/ 636206 w 636259"/>
                  <a:gd name="connsiteY9" fmla="*/ 654950 h 778527"/>
                  <a:gd name="connsiteX10" fmla="*/ 562872 w 636259"/>
                  <a:gd name="connsiteY10" fmla="*/ 613699 h 778527"/>
                  <a:gd name="connsiteX11" fmla="*/ 489535 w 636259"/>
                  <a:gd name="connsiteY11" fmla="*/ 588490 h 778527"/>
                  <a:gd name="connsiteX12" fmla="*/ 510161 w 636259"/>
                  <a:gd name="connsiteY12" fmla="*/ 643491 h 778527"/>
                  <a:gd name="connsiteX13" fmla="*/ 381824 w 636259"/>
                  <a:gd name="connsiteY13" fmla="*/ 654951 h 778527"/>
                  <a:gd name="connsiteX14" fmla="*/ 225986 w 636259"/>
                  <a:gd name="connsiteY14" fmla="*/ 579323 h 778527"/>
                  <a:gd name="connsiteX15" fmla="*/ 115983 w 636259"/>
                  <a:gd name="connsiteY15" fmla="*/ 453278 h 778527"/>
                  <a:gd name="connsiteX16" fmla="*/ 86191 w 636259"/>
                  <a:gd name="connsiteY16" fmla="*/ 295148 h 778527"/>
                  <a:gd name="connsiteX17" fmla="*/ 97649 w 636259"/>
                  <a:gd name="connsiteY17" fmla="*/ 143894 h 778527"/>
                  <a:gd name="connsiteX18" fmla="*/ 129734 w 636259"/>
                  <a:gd name="connsiteY18" fmla="*/ 15557 h 778527"/>
                  <a:gd name="connsiteX19" fmla="*/ 65566 w 636259"/>
                  <a:gd name="connsiteY19" fmla="*/ 13266 h 778527"/>
                  <a:gd name="connsiteX20" fmla="*/ 8272 w 636259"/>
                  <a:gd name="connsiteY20" fmla="*/ 15557 h 778527"/>
                  <a:gd name="connsiteX0" fmla="*/ 8272 w 637876"/>
                  <a:gd name="connsiteY0" fmla="*/ 15557 h 776756"/>
                  <a:gd name="connsiteX1" fmla="*/ 3689 w 637876"/>
                  <a:gd name="connsiteY1" fmla="*/ 214938 h 776756"/>
                  <a:gd name="connsiteX2" fmla="*/ 40356 w 637876"/>
                  <a:gd name="connsiteY2" fmla="*/ 437235 h 776756"/>
                  <a:gd name="connsiteX3" fmla="*/ 115983 w 637876"/>
                  <a:gd name="connsiteY3" fmla="*/ 565572 h 776756"/>
                  <a:gd name="connsiteX4" fmla="*/ 235153 w 637876"/>
                  <a:gd name="connsiteY4" fmla="*/ 666408 h 776756"/>
                  <a:gd name="connsiteX5" fmla="*/ 374949 w 637876"/>
                  <a:gd name="connsiteY5" fmla="*/ 730577 h 776756"/>
                  <a:gd name="connsiteX6" fmla="*/ 496410 w 637876"/>
                  <a:gd name="connsiteY6" fmla="*/ 742035 h 776756"/>
                  <a:gd name="connsiteX7" fmla="*/ 551412 w 637876"/>
                  <a:gd name="connsiteY7" fmla="*/ 732869 h 776756"/>
                  <a:gd name="connsiteX8" fmla="*/ 574329 w 637876"/>
                  <a:gd name="connsiteY8" fmla="*/ 776411 h 776756"/>
                  <a:gd name="connsiteX9" fmla="*/ 610998 w 637876"/>
                  <a:gd name="connsiteY9" fmla="*/ 705368 h 776756"/>
                  <a:gd name="connsiteX10" fmla="*/ 636206 w 637876"/>
                  <a:gd name="connsiteY10" fmla="*/ 654950 h 776756"/>
                  <a:gd name="connsiteX11" fmla="*/ 562872 w 637876"/>
                  <a:gd name="connsiteY11" fmla="*/ 613699 h 776756"/>
                  <a:gd name="connsiteX12" fmla="*/ 489535 w 637876"/>
                  <a:gd name="connsiteY12" fmla="*/ 588490 h 776756"/>
                  <a:gd name="connsiteX13" fmla="*/ 510161 w 637876"/>
                  <a:gd name="connsiteY13" fmla="*/ 643491 h 776756"/>
                  <a:gd name="connsiteX14" fmla="*/ 381824 w 637876"/>
                  <a:gd name="connsiteY14" fmla="*/ 654951 h 776756"/>
                  <a:gd name="connsiteX15" fmla="*/ 225986 w 637876"/>
                  <a:gd name="connsiteY15" fmla="*/ 579323 h 776756"/>
                  <a:gd name="connsiteX16" fmla="*/ 115983 w 637876"/>
                  <a:gd name="connsiteY16" fmla="*/ 453278 h 776756"/>
                  <a:gd name="connsiteX17" fmla="*/ 86191 w 637876"/>
                  <a:gd name="connsiteY17" fmla="*/ 295148 h 776756"/>
                  <a:gd name="connsiteX18" fmla="*/ 97649 w 637876"/>
                  <a:gd name="connsiteY18" fmla="*/ 143894 h 776756"/>
                  <a:gd name="connsiteX19" fmla="*/ 129734 w 637876"/>
                  <a:gd name="connsiteY19" fmla="*/ 15557 h 776756"/>
                  <a:gd name="connsiteX20" fmla="*/ 65566 w 637876"/>
                  <a:gd name="connsiteY20" fmla="*/ 13266 h 776756"/>
                  <a:gd name="connsiteX21" fmla="*/ 8272 w 637876"/>
                  <a:gd name="connsiteY21" fmla="*/ 15557 h 776756"/>
                  <a:gd name="connsiteX0" fmla="*/ 8272 w 638809"/>
                  <a:gd name="connsiteY0" fmla="*/ 15557 h 776705"/>
                  <a:gd name="connsiteX1" fmla="*/ 3689 w 638809"/>
                  <a:gd name="connsiteY1" fmla="*/ 214938 h 776705"/>
                  <a:gd name="connsiteX2" fmla="*/ 40356 w 638809"/>
                  <a:gd name="connsiteY2" fmla="*/ 437235 h 776705"/>
                  <a:gd name="connsiteX3" fmla="*/ 115983 w 638809"/>
                  <a:gd name="connsiteY3" fmla="*/ 565572 h 776705"/>
                  <a:gd name="connsiteX4" fmla="*/ 235153 w 638809"/>
                  <a:gd name="connsiteY4" fmla="*/ 666408 h 776705"/>
                  <a:gd name="connsiteX5" fmla="*/ 374949 w 638809"/>
                  <a:gd name="connsiteY5" fmla="*/ 730577 h 776705"/>
                  <a:gd name="connsiteX6" fmla="*/ 496410 w 638809"/>
                  <a:gd name="connsiteY6" fmla="*/ 742035 h 776705"/>
                  <a:gd name="connsiteX7" fmla="*/ 551412 w 638809"/>
                  <a:gd name="connsiteY7" fmla="*/ 732869 h 776705"/>
                  <a:gd name="connsiteX8" fmla="*/ 574329 w 638809"/>
                  <a:gd name="connsiteY8" fmla="*/ 776411 h 776705"/>
                  <a:gd name="connsiteX9" fmla="*/ 617873 w 638809"/>
                  <a:gd name="connsiteY9" fmla="*/ 707660 h 776705"/>
                  <a:gd name="connsiteX10" fmla="*/ 636206 w 638809"/>
                  <a:gd name="connsiteY10" fmla="*/ 654950 h 776705"/>
                  <a:gd name="connsiteX11" fmla="*/ 562872 w 638809"/>
                  <a:gd name="connsiteY11" fmla="*/ 613699 h 776705"/>
                  <a:gd name="connsiteX12" fmla="*/ 489535 w 638809"/>
                  <a:gd name="connsiteY12" fmla="*/ 588490 h 776705"/>
                  <a:gd name="connsiteX13" fmla="*/ 510161 w 638809"/>
                  <a:gd name="connsiteY13" fmla="*/ 643491 h 776705"/>
                  <a:gd name="connsiteX14" fmla="*/ 381824 w 638809"/>
                  <a:gd name="connsiteY14" fmla="*/ 654951 h 776705"/>
                  <a:gd name="connsiteX15" fmla="*/ 225986 w 638809"/>
                  <a:gd name="connsiteY15" fmla="*/ 579323 h 776705"/>
                  <a:gd name="connsiteX16" fmla="*/ 115983 w 638809"/>
                  <a:gd name="connsiteY16" fmla="*/ 453278 h 776705"/>
                  <a:gd name="connsiteX17" fmla="*/ 86191 w 638809"/>
                  <a:gd name="connsiteY17" fmla="*/ 295148 h 776705"/>
                  <a:gd name="connsiteX18" fmla="*/ 97649 w 638809"/>
                  <a:gd name="connsiteY18" fmla="*/ 143894 h 776705"/>
                  <a:gd name="connsiteX19" fmla="*/ 129734 w 638809"/>
                  <a:gd name="connsiteY19" fmla="*/ 15557 h 776705"/>
                  <a:gd name="connsiteX20" fmla="*/ 65566 w 638809"/>
                  <a:gd name="connsiteY20" fmla="*/ 13266 h 776705"/>
                  <a:gd name="connsiteX21" fmla="*/ 8272 w 638809"/>
                  <a:gd name="connsiteY21" fmla="*/ 15557 h 776705"/>
                  <a:gd name="connsiteX0" fmla="*/ 8272 w 647277"/>
                  <a:gd name="connsiteY0" fmla="*/ 15557 h 776705"/>
                  <a:gd name="connsiteX1" fmla="*/ 3689 w 647277"/>
                  <a:gd name="connsiteY1" fmla="*/ 214938 h 776705"/>
                  <a:gd name="connsiteX2" fmla="*/ 40356 w 647277"/>
                  <a:gd name="connsiteY2" fmla="*/ 437235 h 776705"/>
                  <a:gd name="connsiteX3" fmla="*/ 115983 w 647277"/>
                  <a:gd name="connsiteY3" fmla="*/ 565572 h 776705"/>
                  <a:gd name="connsiteX4" fmla="*/ 235153 w 647277"/>
                  <a:gd name="connsiteY4" fmla="*/ 666408 h 776705"/>
                  <a:gd name="connsiteX5" fmla="*/ 374949 w 647277"/>
                  <a:gd name="connsiteY5" fmla="*/ 730577 h 776705"/>
                  <a:gd name="connsiteX6" fmla="*/ 496410 w 647277"/>
                  <a:gd name="connsiteY6" fmla="*/ 742035 h 776705"/>
                  <a:gd name="connsiteX7" fmla="*/ 551412 w 647277"/>
                  <a:gd name="connsiteY7" fmla="*/ 732869 h 776705"/>
                  <a:gd name="connsiteX8" fmla="*/ 574329 w 647277"/>
                  <a:gd name="connsiteY8" fmla="*/ 776411 h 776705"/>
                  <a:gd name="connsiteX9" fmla="*/ 617873 w 647277"/>
                  <a:gd name="connsiteY9" fmla="*/ 707660 h 776705"/>
                  <a:gd name="connsiteX10" fmla="*/ 645373 w 647277"/>
                  <a:gd name="connsiteY10" fmla="*/ 652659 h 776705"/>
                  <a:gd name="connsiteX11" fmla="*/ 562872 w 647277"/>
                  <a:gd name="connsiteY11" fmla="*/ 613699 h 776705"/>
                  <a:gd name="connsiteX12" fmla="*/ 489535 w 647277"/>
                  <a:gd name="connsiteY12" fmla="*/ 588490 h 776705"/>
                  <a:gd name="connsiteX13" fmla="*/ 510161 w 647277"/>
                  <a:gd name="connsiteY13" fmla="*/ 643491 h 776705"/>
                  <a:gd name="connsiteX14" fmla="*/ 381824 w 647277"/>
                  <a:gd name="connsiteY14" fmla="*/ 654951 h 776705"/>
                  <a:gd name="connsiteX15" fmla="*/ 225986 w 647277"/>
                  <a:gd name="connsiteY15" fmla="*/ 579323 h 776705"/>
                  <a:gd name="connsiteX16" fmla="*/ 115983 w 647277"/>
                  <a:gd name="connsiteY16" fmla="*/ 453278 h 776705"/>
                  <a:gd name="connsiteX17" fmla="*/ 86191 w 647277"/>
                  <a:gd name="connsiteY17" fmla="*/ 295148 h 776705"/>
                  <a:gd name="connsiteX18" fmla="*/ 97649 w 647277"/>
                  <a:gd name="connsiteY18" fmla="*/ 143894 h 776705"/>
                  <a:gd name="connsiteX19" fmla="*/ 129734 w 647277"/>
                  <a:gd name="connsiteY19" fmla="*/ 15557 h 776705"/>
                  <a:gd name="connsiteX20" fmla="*/ 65566 w 647277"/>
                  <a:gd name="connsiteY20" fmla="*/ 13266 h 776705"/>
                  <a:gd name="connsiteX21" fmla="*/ 8272 w 647277"/>
                  <a:gd name="connsiteY21" fmla="*/ 15557 h 776705"/>
                  <a:gd name="connsiteX0" fmla="*/ 8272 w 647106"/>
                  <a:gd name="connsiteY0" fmla="*/ 15557 h 776705"/>
                  <a:gd name="connsiteX1" fmla="*/ 3689 w 647106"/>
                  <a:gd name="connsiteY1" fmla="*/ 214938 h 776705"/>
                  <a:gd name="connsiteX2" fmla="*/ 40356 w 647106"/>
                  <a:gd name="connsiteY2" fmla="*/ 437235 h 776705"/>
                  <a:gd name="connsiteX3" fmla="*/ 115983 w 647106"/>
                  <a:gd name="connsiteY3" fmla="*/ 565572 h 776705"/>
                  <a:gd name="connsiteX4" fmla="*/ 235153 w 647106"/>
                  <a:gd name="connsiteY4" fmla="*/ 666408 h 776705"/>
                  <a:gd name="connsiteX5" fmla="*/ 374949 w 647106"/>
                  <a:gd name="connsiteY5" fmla="*/ 730577 h 776705"/>
                  <a:gd name="connsiteX6" fmla="*/ 496410 w 647106"/>
                  <a:gd name="connsiteY6" fmla="*/ 742035 h 776705"/>
                  <a:gd name="connsiteX7" fmla="*/ 551412 w 647106"/>
                  <a:gd name="connsiteY7" fmla="*/ 732869 h 776705"/>
                  <a:gd name="connsiteX8" fmla="*/ 574329 w 647106"/>
                  <a:gd name="connsiteY8" fmla="*/ 776411 h 776705"/>
                  <a:gd name="connsiteX9" fmla="*/ 617873 w 647106"/>
                  <a:gd name="connsiteY9" fmla="*/ 707660 h 776705"/>
                  <a:gd name="connsiteX10" fmla="*/ 645373 w 647106"/>
                  <a:gd name="connsiteY10" fmla="*/ 652659 h 776705"/>
                  <a:gd name="connsiteX11" fmla="*/ 562872 w 647106"/>
                  <a:gd name="connsiteY11" fmla="*/ 613699 h 776705"/>
                  <a:gd name="connsiteX12" fmla="*/ 489535 w 647106"/>
                  <a:gd name="connsiteY12" fmla="*/ 588490 h 776705"/>
                  <a:gd name="connsiteX13" fmla="*/ 510161 w 647106"/>
                  <a:gd name="connsiteY13" fmla="*/ 643491 h 776705"/>
                  <a:gd name="connsiteX14" fmla="*/ 381824 w 647106"/>
                  <a:gd name="connsiteY14" fmla="*/ 654951 h 776705"/>
                  <a:gd name="connsiteX15" fmla="*/ 225986 w 647106"/>
                  <a:gd name="connsiteY15" fmla="*/ 579323 h 776705"/>
                  <a:gd name="connsiteX16" fmla="*/ 115983 w 647106"/>
                  <a:gd name="connsiteY16" fmla="*/ 453278 h 776705"/>
                  <a:gd name="connsiteX17" fmla="*/ 86191 w 647106"/>
                  <a:gd name="connsiteY17" fmla="*/ 295148 h 776705"/>
                  <a:gd name="connsiteX18" fmla="*/ 97649 w 647106"/>
                  <a:gd name="connsiteY18" fmla="*/ 143894 h 776705"/>
                  <a:gd name="connsiteX19" fmla="*/ 129734 w 647106"/>
                  <a:gd name="connsiteY19" fmla="*/ 15557 h 776705"/>
                  <a:gd name="connsiteX20" fmla="*/ 65566 w 647106"/>
                  <a:gd name="connsiteY20" fmla="*/ 13266 h 776705"/>
                  <a:gd name="connsiteX21" fmla="*/ 8272 w 647106"/>
                  <a:gd name="connsiteY21" fmla="*/ 15557 h 776705"/>
                  <a:gd name="connsiteX0" fmla="*/ 8272 w 647106"/>
                  <a:gd name="connsiteY0" fmla="*/ 15557 h 776708"/>
                  <a:gd name="connsiteX1" fmla="*/ 3689 w 647106"/>
                  <a:gd name="connsiteY1" fmla="*/ 214938 h 776708"/>
                  <a:gd name="connsiteX2" fmla="*/ 40356 w 647106"/>
                  <a:gd name="connsiteY2" fmla="*/ 437235 h 776708"/>
                  <a:gd name="connsiteX3" fmla="*/ 115983 w 647106"/>
                  <a:gd name="connsiteY3" fmla="*/ 565572 h 776708"/>
                  <a:gd name="connsiteX4" fmla="*/ 235153 w 647106"/>
                  <a:gd name="connsiteY4" fmla="*/ 666408 h 776708"/>
                  <a:gd name="connsiteX5" fmla="*/ 374949 w 647106"/>
                  <a:gd name="connsiteY5" fmla="*/ 730577 h 776708"/>
                  <a:gd name="connsiteX6" fmla="*/ 473030 w 647106"/>
                  <a:gd name="connsiteY6" fmla="*/ 739437 h 776708"/>
                  <a:gd name="connsiteX7" fmla="*/ 551412 w 647106"/>
                  <a:gd name="connsiteY7" fmla="*/ 732869 h 776708"/>
                  <a:gd name="connsiteX8" fmla="*/ 574329 w 647106"/>
                  <a:gd name="connsiteY8" fmla="*/ 776411 h 776708"/>
                  <a:gd name="connsiteX9" fmla="*/ 617873 w 647106"/>
                  <a:gd name="connsiteY9" fmla="*/ 707660 h 776708"/>
                  <a:gd name="connsiteX10" fmla="*/ 645373 w 647106"/>
                  <a:gd name="connsiteY10" fmla="*/ 652659 h 776708"/>
                  <a:gd name="connsiteX11" fmla="*/ 562872 w 647106"/>
                  <a:gd name="connsiteY11" fmla="*/ 613699 h 776708"/>
                  <a:gd name="connsiteX12" fmla="*/ 489535 w 647106"/>
                  <a:gd name="connsiteY12" fmla="*/ 588490 h 776708"/>
                  <a:gd name="connsiteX13" fmla="*/ 510161 w 647106"/>
                  <a:gd name="connsiteY13" fmla="*/ 643491 h 776708"/>
                  <a:gd name="connsiteX14" fmla="*/ 381824 w 647106"/>
                  <a:gd name="connsiteY14" fmla="*/ 654951 h 776708"/>
                  <a:gd name="connsiteX15" fmla="*/ 225986 w 647106"/>
                  <a:gd name="connsiteY15" fmla="*/ 579323 h 776708"/>
                  <a:gd name="connsiteX16" fmla="*/ 115983 w 647106"/>
                  <a:gd name="connsiteY16" fmla="*/ 453278 h 776708"/>
                  <a:gd name="connsiteX17" fmla="*/ 86191 w 647106"/>
                  <a:gd name="connsiteY17" fmla="*/ 295148 h 776708"/>
                  <a:gd name="connsiteX18" fmla="*/ 97649 w 647106"/>
                  <a:gd name="connsiteY18" fmla="*/ 143894 h 776708"/>
                  <a:gd name="connsiteX19" fmla="*/ 129734 w 647106"/>
                  <a:gd name="connsiteY19" fmla="*/ 15557 h 776708"/>
                  <a:gd name="connsiteX20" fmla="*/ 65566 w 647106"/>
                  <a:gd name="connsiteY20" fmla="*/ 13266 h 776708"/>
                  <a:gd name="connsiteX21" fmla="*/ 8272 w 647106"/>
                  <a:gd name="connsiteY21" fmla="*/ 15557 h 77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7106" h="776708">
                    <a:moveTo>
                      <a:pt x="8272" y="15557"/>
                    </a:moveTo>
                    <a:cubicBezTo>
                      <a:pt x="-2041" y="49169"/>
                      <a:pt x="-1658" y="144658"/>
                      <a:pt x="3689" y="214938"/>
                    </a:cubicBezTo>
                    <a:cubicBezTo>
                      <a:pt x="9036" y="285218"/>
                      <a:pt x="21640" y="378796"/>
                      <a:pt x="40356" y="437235"/>
                    </a:cubicBezTo>
                    <a:cubicBezTo>
                      <a:pt x="59072" y="495674"/>
                      <a:pt x="83517" y="527377"/>
                      <a:pt x="115983" y="565572"/>
                    </a:cubicBezTo>
                    <a:cubicBezTo>
                      <a:pt x="148449" y="603768"/>
                      <a:pt x="191992" y="638907"/>
                      <a:pt x="235153" y="666408"/>
                    </a:cubicBezTo>
                    <a:cubicBezTo>
                      <a:pt x="278314" y="693909"/>
                      <a:pt x="335303" y="718406"/>
                      <a:pt x="374949" y="730577"/>
                    </a:cubicBezTo>
                    <a:cubicBezTo>
                      <a:pt x="414595" y="742748"/>
                      <a:pt x="443620" y="739055"/>
                      <a:pt x="473030" y="739437"/>
                    </a:cubicBezTo>
                    <a:cubicBezTo>
                      <a:pt x="502440" y="739819"/>
                      <a:pt x="534529" y="726707"/>
                      <a:pt x="551412" y="732869"/>
                    </a:cubicBezTo>
                    <a:cubicBezTo>
                      <a:pt x="568295" y="739031"/>
                      <a:pt x="563252" y="780612"/>
                      <a:pt x="574329" y="776411"/>
                    </a:cubicBezTo>
                    <a:cubicBezTo>
                      <a:pt x="585406" y="772210"/>
                      <a:pt x="607560" y="727903"/>
                      <a:pt x="617873" y="707660"/>
                    </a:cubicBezTo>
                    <a:cubicBezTo>
                      <a:pt x="628186" y="687417"/>
                      <a:pt x="631623" y="675194"/>
                      <a:pt x="645373" y="652659"/>
                    </a:cubicBezTo>
                    <a:cubicBezTo>
                      <a:pt x="659123" y="630124"/>
                      <a:pt x="587317" y="624776"/>
                      <a:pt x="562872" y="613699"/>
                    </a:cubicBezTo>
                    <a:cubicBezTo>
                      <a:pt x="538427" y="602622"/>
                      <a:pt x="498320" y="583525"/>
                      <a:pt x="489535" y="588490"/>
                    </a:cubicBezTo>
                    <a:cubicBezTo>
                      <a:pt x="480750" y="593455"/>
                      <a:pt x="528113" y="632414"/>
                      <a:pt x="510161" y="643491"/>
                    </a:cubicBezTo>
                    <a:cubicBezTo>
                      <a:pt x="492209" y="654568"/>
                      <a:pt x="429187" y="665646"/>
                      <a:pt x="381824" y="654951"/>
                    </a:cubicBezTo>
                    <a:cubicBezTo>
                      <a:pt x="334462" y="644256"/>
                      <a:pt x="270293" y="612935"/>
                      <a:pt x="225986" y="579323"/>
                    </a:cubicBezTo>
                    <a:cubicBezTo>
                      <a:pt x="181679" y="545711"/>
                      <a:pt x="139282" y="500640"/>
                      <a:pt x="115983" y="453278"/>
                    </a:cubicBezTo>
                    <a:cubicBezTo>
                      <a:pt x="92684" y="405916"/>
                      <a:pt x="89247" y="346712"/>
                      <a:pt x="86191" y="295148"/>
                    </a:cubicBezTo>
                    <a:cubicBezTo>
                      <a:pt x="83135" y="243584"/>
                      <a:pt x="90392" y="190493"/>
                      <a:pt x="97649" y="143894"/>
                    </a:cubicBezTo>
                    <a:cubicBezTo>
                      <a:pt x="104906" y="97296"/>
                      <a:pt x="135081" y="37328"/>
                      <a:pt x="129734" y="15557"/>
                    </a:cubicBezTo>
                    <a:cubicBezTo>
                      <a:pt x="124387" y="-6214"/>
                      <a:pt x="85810" y="13266"/>
                      <a:pt x="65566" y="13266"/>
                    </a:cubicBezTo>
                    <a:cubicBezTo>
                      <a:pt x="45322" y="13266"/>
                      <a:pt x="18585" y="-18055"/>
                      <a:pt x="8272" y="15557"/>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grpSp>
          <p:nvGrpSpPr>
            <p:cNvPr id="22" name="Group 21"/>
            <p:cNvGrpSpPr/>
            <p:nvPr/>
          </p:nvGrpSpPr>
          <p:grpSpPr>
            <a:xfrm>
              <a:off x="3822580" y="1337281"/>
              <a:ext cx="2608400" cy="1886322"/>
              <a:chOff x="3822580" y="1337281"/>
              <a:chExt cx="2608400" cy="1886322"/>
            </a:xfrm>
          </p:grpSpPr>
          <p:pic>
            <p:nvPicPr>
              <p:cNvPr id="17" name="Picture 16"/>
              <p:cNvPicPr>
                <a:picLocks noChangeAspect="1"/>
              </p:cNvPicPr>
              <p:nvPr/>
            </p:nvPicPr>
            <p:blipFill>
              <a:blip r:embed="rId8"/>
              <a:stretch>
                <a:fillRect/>
              </a:stretch>
            </p:blipFill>
            <p:spPr>
              <a:xfrm>
                <a:off x="3843867" y="1337281"/>
                <a:ext cx="2587113" cy="1473652"/>
              </a:xfrm>
              <a:prstGeom prst="rect">
                <a:avLst/>
              </a:prstGeom>
            </p:spPr>
          </p:pic>
          <p:sp>
            <p:nvSpPr>
              <p:cNvPr id="44" name="TextBox 43"/>
              <p:cNvSpPr txBox="1"/>
              <p:nvPr/>
            </p:nvSpPr>
            <p:spPr>
              <a:xfrm>
                <a:off x="3822580" y="2564712"/>
                <a:ext cx="1837691" cy="246221"/>
              </a:xfrm>
              <a:prstGeom prst="rect">
                <a:avLst/>
              </a:prstGeom>
              <a:noFill/>
            </p:spPr>
            <p:txBody>
              <a:bodyPr wrap="square" rtlCol="0">
                <a:spAutoFit/>
              </a:bodyPr>
              <a:lstStyle/>
              <a:p>
                <a:pPr algn="ctr"/>
                <a:r>
                  <a:rPr lang="en-AU" sz="1000" b="1" dirty="0">
                    <a:solidFill>
                      <a:schemeClr val="bg1"/>
                    </a:solidFill>
                  </a:rPr>
                  <a:t>Deltaic Source Rock Facies </a:t>
                </a:r>
              </a:p>
            </p:txBody>
          </p:sp>
          <p:sp>
            <p:nvSpPr>
              <p:cNvPr id="49" name="Freeform 48"/>
              <p:cNvSpPr/>
              <p:nvPr/>
            </p:nvSpPr>
            <p:spPr>
              <a:xfrm flipH="1">
                <a:off x="5091071" y="2297094"/>
                <a:ext cx="569200" cy="926509"/>
              </a:xfrm>
              <a:custGeom>
                <a:avLst/>
                <a:gdLst>
                  <a:gd name="connsiteX0" fmla="*/ 15328 w 638470"/>
                  <a:gd name="connsiteY0" fmla="*/ 44239 h 772833"/>
                  <a:gd name="connsiteX1" fmla="*/ 3870 w 638470"/>
                  <a:gd name="connsiteY1" fmla="*/ 209244 h 772833"/>
                  <a:gd name="connsiteX2" fmla="*/ 40537 w 638470"/>
                  <a:gd name="connsiteY2" fmla="*/ 431541 h 772833"/>
                  <a:gd name="connsiteX3" fmla="*/ 113873 w 638470"/>
                  <a:gd name="connsiteY3" fmla="*/ 569045 h 772833"/>
                  <a:gd name="connsiteX4" fmla="*/ 235334 w 638470"/>
                  <a:gd name="connsiteY4" fmla="*/ 660714 h 772833"/>
                  <a:gd name="connsiteX5" fmla="*/ 375130 w 638470"/>
                  <a:gd name="connsiteY5" fmla="*/ 724883 h 772833"/>
                  <a:gd name="connsiteX6" fmla="*/ 496591 w 638470"/>
                  <a:gd name="connsiteY6" fmla="*/ 736341 h 772833"/>
                  <a:gd name="connsiteX7" fmla="*/ 551593 w 638470"/>
                  <a:gd name="connsiteY7" fmla="*/ 727175 h 772833"/>
                  <a:gd name="connsiteX8" fmla="*/ 574510 w 638470"/>
                  <a:gd name="connsiteY8" fmla="*/ 770717 h 772833"/>
                  <a:gd name="connsiteX9" fmla="*/ 636387 w 638470"/>
                  <a:gd name="connsiteY9" fmla="*/ 649256 h 772833"/>
                  <a:gd name="connsiteX10" fmla="*/ 489716 w 638470"/>
                  <a:gd name="connsiteY10" fmla="*/ 582796 h 772833"/>
                  <a:gd name="connsiteX11" fmla="*/ 510342 w 638470"/>
                  <a:gd name="connsiteY11" fmla="*/ 637797 h 772833"/>
                  <a:gd name="connsiteX12" fmla="*/ 377422 w 638470"/>
                  <a:gd name="connsiteY12" fmla="*/ 633214 h 772833"/>
                  <a:gd name="connsiteX13" fmla="*/ 226167 w 638470"/>
                  <a:gd name="connsiteY13" fmla="*/ 573629 h 772833"/>
                  <a:gd name="connsiteX14" fmla="*/ 116164 w 638470"/>
                  <a:gd name="connsiteY14" fmla="*/ 447584 h 772833"/>
                  <a:gd name="connsiteX15" fmla="*/ 86372 w 638470"/>
                  <a:gd name="connsiteY15" fmla="*/ 289454 h 772833"/>
                  <a:gd name="connsiteX16" fmla="*/ 106997 w 638470"/>
                  <a:gd name="connsiteY16" fmla="*/ 156534 h 772833"/>
                  <a:gd name="connsiteX17" fmla="*/ 129915 w 638470"/>
                  <a:gd name="connsiteY17" fmla="*/ 9863 h 772833"/>
                  <a:gd name="connsiteX18" fmla="*/ 15328 w 638470"/>
                  <a:gd name="connsiteY18" fmla="*/ 44239 h 772833"/>
                  <a:gd name="connsiteX0" fmla="*/ 12316 w 642333"/>
                  <a:gd name="connsiteY0" fmla="*/ 21752 h 784722"/>
                  <a:gd name="connsiteX1" fmla="*/ 7733 w 642333"/>
                  <a:gd name="connsiteY1" fmla="*/ 221133 h 784722"/>
                  <a:gd name="connsiteX2" fmla="*/ 44400 w 642333"/>
                  <a:gd name="connsiteY2" fmla="*/ 443430 h 784722"/>
                  <a:gd name="connsiteX3" fmla="*/ 117736 w 642333"/>
                  <a:gd name="connsiteY3" fmla="*/ 580934 h 784722"/>
                  <a:gd name="connsiteX4" fmla="*/ 239197 w 642333"/>
                  <a:gd name="connsiteY4" fmla="*/ 672603 h 784722"/>
                  <a:gd name="connsiteX5" fmla="*/ 378993 w 642333"/>
                  <a:gd name="connsiteY5" fmla="*/ 736772 h 784722"/>
                  <a:gd name="connsiteX6" fmla="*/ 500454 w 642333"/>
                  <a:gd name="connsiteY6" fmla="*/ 748230 h 784722"/>
                  <a:gd name="connsiteX7" fmla="*/ 555456 w 642333"/>
                  <a:gd name="connsiteY7" fmla="*/ 739064 h 784722"/>
                  <a:gd name="connsiteX8" fmla="*/ 578373 w 642333"/>
                  <a:gd name="connsiteY8" fmla="*/ 782606 h 784722"/>
                  <a:gd name="connsiteX9" fmla="*/ 640250 w 642333"/>
                  <a:gd name="connsiteY9" fmla="*/ 661145 h 784722"/>
                  <a:gd name="connsiteX10" fmla="*/ 493579 w 642333"/>
                  <a:gd name="connsiteY10" fmla="*/ 594685 h 784722"/>
                  <a:gd name="connsiteX11" fmla="*/ 514205 w 642333"/>
                  <a:gd name="connsiteY11" fmla="*/ 649686 h 784722"/>
                  <a:gd name="connsiteX12" fmla="*/ 381285 w 642333"/>
                  <a:gd name="connsiteY12" fmla="*/ 645103 h 784722"/>
                  <a:gd name="connsiteX13" fmla="*/ 230030 w 642333"/>
                  <a:gd name="connsiteY13" fmla="*/ 585518 h 784722"/>
                  <a:gd name="connsiteX14" fmla="*/ 120027 w 642333"/>
                  <a:gd name="connsiteY14" fmla="*/ 459473 h 784722"/>
                  <a:gd name="connsiteX15" fmla="*/ 90235 w 642333"/>
                  <a:gd name="connsiteY15" fmla="*/ 301343 h 784722"/>
                  <a:gd name="connsiteX16" fmla="*/ 110860 w 642333"/>
                  <a:gd name="connsiteY16" fmla="*/ 168423 h 784722"/>
                  <a:gd name="connsiteX17" fmla="*/ 133778 w 642333"/>
                  <a:gd name="connsiteY17" fmla="*/ 21752 h 784722"/>
                  <a:gd name="connsiteX18" fmla="*/ 12316 w 642333"/>
                  <a:gd name="connsiteY18" fmla="*/ 21752 h 784722"/>
                  <a:gd name="connsiteX0" fmla="*/ 8272 w 638289"/>
                  <a:gd name="connsiteY0" fmla="*/ 15557 h 778527"/>
                  <a:gd name="connsiteX1" fmla="*/ 3689 w 638289"/>
                  <a:gd name="connsiteY1" fmla="*/ 214938 h 778527"/>
                  <a:gd name="connsiteX2" fmla="*/ 40356 w 638289"/>
                  <a:gd name="connsiteY2" fmla="*/ 437235 h 778527"/>
                  <a:gd name="connsiteX3" fmla="*/ 113692 w 638289"/>
                  <a:gd name="connsiteY3" fmla="*/ 574739 h 778527"/>
                  <a:gd name="connsiteX4" fmla="*/ 235153 w 638289"/>
                  <a:gd name="connsiteY4" fmla="*/ 666408 h 778527"/>
                  <a:gd name="connsiteX5" fmla="*/ 374949 w 638289"/>
                  <a:gd name="connsiteY5" fmla="*/ 730577 h 778527"/>
                  <a:gd name="connsiteX6" fmla="*/ 496410 w 638289"/>
                  <a:gd name="connsiteY6" fmla="*/ 742035 h 778527"/>
                  <a:gd name="connsiteX7" fmla="*/ 551412 w 638289"/>
                  <a:gd name="connsiteY7" fmla="*/ 732869 h 778527"/>
                  <a:gd name="connsiteX8" fmla="*/ 574329 w 638289"/>
                  <a:gd name="connsiteY8" fmla="*/ 776411 h 778527"/>
                  <a:gd name="connsiteX9" fmla="*/ 636206 w 638289"/>
                  <a:gd name="connsiteY9" fmla="*/ 654950 h 778527"/>
                  <a:gd name="connsiteX10" fmla="*/ 489535 w 638289"/>
                  <a:gd name="connsiteY10" fmla="*/ 588490 h 778527"/>
                  <a:gd name="connsiteX11" fmla="*/ 510161 w 638289"/>
                  <a:gd name="connsiteY11" fmla="*/ 643491 h 778527"/>
                  <a:gd name="connsiteX12" fmla="*/ 377241 w 638289"/>
                  <a:gd name="connsiteY12" fmla="*/ 638908 h 778527"/>
                  <a:gd name="connsiteX13" fmla="*/ 225986 w 638289"/>
                  <a:gd name="connsiteY13" fmla="*/ 579323 h 778527"/>
                  <a:gd name="connsiteX14" fmla="*/ 115983 w 638289"/>
                  <a:gd name="connsiteY14" fmla="*/ 453278 h 778527"/>
                  <a:gd name="connsiteX15" fmla="*/ 86191 w 638289"/>
                  <a:gd name="connsiteY15" fmla="*/ 295148 h 778527"/>
                  <a:gd name="connsiteX16" fmla="*/ 106816 w 638289"/>
                  <a:gd name="connsiteY16" fmla="*/ 162228 h 778527"/>
                  <a:gd name="connsiteX17" fmla="*/ 129734 w 638289"/>
                  <a:gd name="connsiteY17" fmla="*/ 15557 h 778527"/>
                  <a:gd name="connsiteX18" fmla="*/ 65566 w 638289"/>
                  <a:gd name="connsiteY18" fmla="*/ 13266 h 778527"/>
                  <a:gd name="connsiteX19" fmla="*/ 8272 w 638289"/>
                  <a:gd name="connsiteY19" fmla="*/ 15557 h 778527"/>
                  <a:gd name="connsiteX0" fmla="*/ 8272 w 638289"/>
                  <a:gd name="connsiteY0" fmla="*/ 15557 h 778527"/>
                  <a:gd name="connsiteX1" fmla="*/ 3689 w 638289"/>
                  <a:gd name="connsiteY1" fmla="*/ 214938 h 778527"/>
                  <a:gd name="connsiteX2" fmla="*/ 40356 w 638289"/>
                  <a:gd name="connsiteY2" fmla="*/ 437235 h 778527"/>
                  <a:gd name="connsiteX3" fmla="*/ 113692 w 638289"/>
                  <a:gd name="connsiteY3" fmla="*/ 574739 h 778527"/>
                  <a:gd name="connsiteX4" fmla="*/ 235153 w 638289"/>
                  <a:gd name="connsiteY4" fmla="*/ 666408 h 778527"/>
                  <a:gd name="connsiteX5" fmla="*/ 374949 w 638289"/>
                  <a:gd name="connsiteY5" fmla="*/ 730577 h 778527"/>
                  <a:gd name="connsiteX6" fmla="*/ 496410 w 638289"/>
                  <a:gd name="connsiteY6" fmla="*/ 742035 h 778527"/>
                  <a:gd name="connsiteX7" fmla="*/ 551412 w 638289"/>
                  <a:gd name="connsiteY7" fmla="*/ 732869 h 778527"/>
                  <a:gd name="connsiteX8" fmla="*/ 574329 w 638289"/>
                  <a:gd name="connsiteY8" fmla="*/ 776411 h 778527"/>
                  <a:gd name="connsiteX9" fmla="*/ 636206 w 638289"/>
                  <a:gd name="connsiteY9" fmla="*/ 654950 h 778527"/>
                  <a:gd name="connsiteX10" fmla="*/ 489535 w 638289"/>
                  <a:gd name="connsiteY10" fmla="*/ 588490 h 778527"/>
                  <a:gd name="connsiteX11" fmla="*/ 510161 w 638289"/>
                  <a:gd name="connsiteY11" fmla="*/ 643491 h 778527"/>
                  <a:gd name="connsiteX12" fmla="*/ 377241 w 638289"/>
                  <a:gd name="connsiteY12" fmla="*/ 638908 h 778527"/>
                  <a:gd name="connsiteX13" fmla="*/ 225986 w 638289"/>
                  <a:gd name="connsiteY13" fmla="*/ 579323 h 778527"/>
                  <a:gd name="connsiteX14" fmla="*/ 115983 w 638289"/>
                  <a:gd name="connsiteY14" fmla="*/ 453278 h 778527"/>
                  <a:gd name="connsiteX15" fmla="*/ 86191 w 638289"/>
                  <a:gd name="connsiteY15" fmla="*/ 295148 h 778527"/>
                  <a:gd name="connsiteX16" fmla="*/ 97649 w 638289"/>
                  <a:gd name="connsiteY16" fmla="*/ 143894 h 778527"/>
                  <a:gd name="connsiteX17" fmla="*/ 129734 w 638289"/>
                  <a:gd name="connsiteY17" fmla="*/ 15557 h 778527"/>
                  <a:gd name="connsiteX18" fmla="*/ 65566 w 638289"/>
                  <a:gd name="connsiteY18" fmla="*/ 13266 h 778527"/>
                  <a:gd name="connsiteX19" fmla="*/ 8272 w 638289"/>
                  <a:gd name="connsiteY19" fmla="*/ 15557 h 778527"/>
                  <a:gd name="connsiteX0" fmla="*/ 8272 w 638289"/>
                  <a:gd name="connsiteY0" fmla="*/ 15557 h 778527"/>
                  <a:gd name="connsiteX1" fmla="*/ 3689 w 638289"/>
                  <a:gd name="connsiteY1" fmla="*/ 214938 h 778527"/>
                  <a:gd name="connsiteX2" fmla="*/ 40356 w 638289"/>
                  <a:gd name="connsiteY2" fmla="*/ 437235 h 778527"/>
                  <a:gd name="connsiteX3" fmla="*/ 113692 w 638289"/>
                  <a:gd name="connsiteY3" fmla="*/ 574739 h 778527"/>
                  <a:gd name="connsiteX4" fmla="*/ 235153 w 638289"/>
                  <a:gd name="connsiteY4" fmla="*/ 666408 h 778527"/>
                  <a:gd name="connsiteX5" fmla="*/ 374949 w 638289"/>
                  <a:gd name="connsiteY5" fmla="*/ 730577 h 778527"/>
                  <a:gd name="connsiteX6" fmla="*/ 496410 w 638289"/>
                  <a:gd name="connsiteY6" fmla="*/ 742035 h 778527"/>
                  <a:gd name="connsiteX7" fmla="*/ 551412 w 638289"/>
                  <a:gd name="connsiteY7" fmla="*/ 732869 h 778527"/>
                  <a:gd name="connsiteX8" fmla="*/ 574329 w 638289"/>
                  <a:gd name="connsiteY8" fmla="*/ 776411 h 778527"/>
                  <a:gd name="connsiteX9" fmla="*/ 636206 w 638289"/>
                  <a:gd name="connsiteY9" fmla="*/ 654950 h 778527"/>
                  <a:gd name="connsiteX10" fmla="*/ 489535 w 638289"/>
                  <a:gd name="connsiteY10" fmla="*/ 588490 h 778527"/>
                  <a:gd name="connsiteX11" fmla="*/ 510161 w 638289"/>
                  <a:gd name="connsiteY11" fmla="*/ 643491 h 778527"/>
                  <a:gd name="connsiteX12" fmla="*/ 381824 w 638289"/>
                  <a:gd name="connsiteY12" fmla="*/ 654951 h 778527"/>
                  <a:gd name="connsiteX13" fmla="*/ 225986 w 638289"/>
                  <a:gd name="connsiteY13" fmla="*/ 579323 h 778527"/>
                  <a:gd name="connsiteX14" fmla="*/ 115983 w 638289"/>
                  <a:gd name="connsiteY14" fmla="*/ 453278 h 778527"/>
                  <a:gd name="connsiteX15" fmla="*/ 86191 w 638289"/>
                  <a:gd name="connsiteY15" fmla="*/ 295148 h 778527"/>
                  <a:gd name="connsiteX16" fmla="*/ 97649 w 638289"/>
                  <a:gd name="connsiteY16" fmla="*/ 143894 h 778527"/>
                  <a:gd name="connsiteX17" fmla="*/ 129734 w 638289"/>
                  <a:gd name="connsiteY17" fmla="*/ 15557 h 778527"/>
                  <a:gd name="connsiteX18" fmla="*/ 65566 w 638289"/>
                  <a:gd name="connsiteY18" fmla="*/ 13266 h 778527"/>
                  <a:gd name="connsiteX19" fmla="*/ 8272 w 638289"/>
                  <a:gd name="connsiteY19" fmla="*/ 15557 h 778527"/>
                  <a:gd name="connsiteX0" fmla="*/ 8272 w 638289"/>
                  <a:gd name="connsiteY0" fmla="*/ 15557 h 778527"/>
                  <a:gd name="connsiteX1" fmla="*/ 3689 w 638289"/>
                  <a:gd name="connsiteY1" fmla="*/ 214938 h 778527"/>
                  <a:gd name="connsiteX2" fmla="*/ 40356 w 638289"/>
                  <a:gd name="connsiteY2" fmla="*/ 437235 h 778527"/>
                  <a:gd name="connsiteX3" fmla="*/ 115983 w 638289"/>
                  <a:gd name="connsiteY3" fmla="*/ 565572 h 778527"/>
                  <a:gd name="connsiteX4" fmla="*/ 235153 w 638289"/>
                  <a:gd name="connsiteY4" fmla="*/ 666408 h 778527"/>
                  <a:gd name="connsiteX5" fmla="*/ 374949 w 638289"/>
                  <a:gd name="connsiteY5" fmla="*/ 730577 h 778527"/>
                  <a:gd name="connsiteX6" fmla="*/ 496410 w 638289"/>
                  <a:gd name="connsiteY6" fmla="*/ 742035 h 778527"/>
                  <a:gd name="connsiteX7" fmla="*/ 551412 w 638289"/>
                  <a:gd name="connsiteY7" fmla="*/ 732869 h 778527"/>
                  <a:gd name="connsiteX8" fmla="*/ 574329 w 638289"/>
                  <a:gd name="connsiteY8" fmla="*/ 776411 h 778527"/>
                  <a:gd name="connsiteX9" fmla="*/ 636206 w 638289"/>
                  <a:gd name="connsiteY9" fmla="*/ 654950 h 778527"/>
                  <a:gd name="connsiteX10" fmla="*/ 489535 w 638289"/>
                  <a:gd name="connsiteY10" fmla="*/ 588490 h 778527"/>
                  <a:gd name="connsiteX11" fmla="*/ 510161 w 638289"/>
                  <a:gd name="connsiteY11" fmla="*/ 643491 h 778527"/>
                  <a:gd name="connsiteX12" fmla="*/ 381824 w 638289"/>
                  <a:gd name="connsiteY12" fmla="*/ 654951 h 778527"/>
                  <a:gd name="connsiteX13" fmla="*/ 225986 w 638289"/>
                  <a:gd name="connsiteY13" fmla="*/ 579323 h 778527"/>
                  <a:gd name="connsiteX14" fmla="*/ 115983 w 638289"/>
                  <a:gd name="connsiteY14" fmla="*/ 453278 h 778527"/>
                  <a:gd name="connsiteX15" fmla="*/ 86191 w 638289"/>
                  <a:gd name="connsiteY15" fmla="*/ 295148 h 778527"/>
                  <a:gd name="connsiteX16" fmla="*/ 97649 w 638289"/>
                  <a:gd name="connsiteY16" fmla="*/ 143894 h 778527"/>
                  <a:gd name="connsiteX17" fmla="*/ 129734 w 638289"/>
                  <a:gd name="connsiteY17" fmla="*/ 15557 h 778527"/>
                  <a:gd name="connsiteX18" fmla="*/ 65566 w 638289"/>
                  <a:gd name="connsiteY18" fmla="*/ 13266 h 778527"/>
                  <a:gd name="connsiteX19" fmla="*/ 8272 w 638289"/>
                  <a:gd name="connsiteY19" fmla="*/ 15557 h 778527"/>
                  <a:gd name="connsiteX0" fmla="*/ 8272 w 640859"/>
                  <a:gd name="connsiteY0" fmla="*/ 15557 h 778527"/>
                  <a:gd name="connsiteX1" fmla="*/ 3689 w 640859"/>
                  <a:gd name="connsiteY1" fmla="*/ 214938 h 778527"/>
                  <a:gd name="connsiteX2" fmla="*/ 40356 w 640859"/>
                  <a:gd name="connsiteY2" fmla="*/ 437235 h 778527"/>
                  <a:gd name="connsiteX3" fmla="*/ 115983 w 640859"/>
                  <a:gd name="connsiteY3" fmla="*/ 565572 h 778527"/>
                  <a:gd name="connsiteX4" fmla="*/ 235153 w 640859"/>
                  <a:gd name="connsiteY4" fmla="*/ 666408 h 778527"/>
                  <a:gd name="connsiteX5" fmla="*/ 374949 w 640859"/>
                  <a:gd name="connsiteY5" fmla="*/ 730577 h 778527"/>
                  <a:gd name="connsiteX6" fmla="*/ 496410 w 640859"/>
                  <a:gd name="connsiteY6" fmla="*/ 742035 h 778527"/>
                  <a:gd name="connsiteX7" fmla="*/ 551412 w 640859"/>
                  <a:gd name="connsiteY7" fmla="*/ 732869 h 778527"/>
                  <a:gd name="connsiteX8" fmla="*/ 574329 w 640859"/>
                  <a:gd name="connsiteY8" fmla="*/ 776411 h 778527"/>
                  <a:gd name="connsiteX9" fmla="*/ 636206 w 640859"/>
                  <a:gd name="connsiteY9" fmla="*/ 654950 h 778527"/>
                  <a:gd name="connsiteX10" fmla="*/ 489535 w 640859"/>
                  <a:gd name="connsiteY10" fmla="*/ 588490 h 778527"/>
                  <a:gd name="connsiteX11" fmla="*/ 510161 w 640859"/>
                  <a:gd name="connsiteY11" fmla="*/ 643491 h 778527"/>
                  <a:gd name="connsiteX12" fmla="*/ 381824 w 640859"/>
                  <a:gd name="connsiteY12" fmla="*/ 654951 h 778527"/>
                  <a:gd name="connsiteX13" fmla="*/ 225986 w 640859"/>
                  <a:gd name="connsiteY13" fmla="*/ 579323 h 778527"/>
                  <a:gd name="connsiteX14" fmla="*/ 115983 w 640859"/>
                  <a:gd name="connsiteY14" fmla="*/ 453278 h 778527"/>
                  <a:gd name="connsiteX15" fmla="*/ 86191 w 640859"/>
                  <a:gd name="connsiteY15" fmla="*/ 295148 h 778527"/>
                  <a:gd name="connsiteX16" fmla="*/ 97649 w 640859"/>
                  <a:gd name="connsiteY16" fmla="*/ 143894 h 778527"/>
                  <a:gd name="connsiteX17" fmla="*/ 129734 w 640859"/>
                  <a:gd name="connsiteY17" fmla="*/ 15557 h 778527"/>
                  <a:gd name="connsiteX18" fmla="*/ 65566 w 640859"/>
                  <a:gd name="connsiteY18" fmla="*/ 13266 h 778527"/>
                  <a:gd name="connsiteX19" fmla="*/ 8272 w 640859"/>
                  <a:gd name="connsiteY19" fmla="*/ 15557 h 778527"/>
                  <a:gd name="connsiteX0" fmla="*/ 8272 w 636305"/>
                  <a:gd name="connsiteY0" fmla="*/ 15557 h 778527"/>
                  <a:gd name="connsiteX1" fmla="*/ 3689 w 636305"/>
                  <a:gd name="connsiteY1" fmla="*/ 214938 h 778527"/>
                  <a:gd name="connsiteX2" fmla="*/ 40356 w 636305"/>
                  <a:gd name="connsiteY2" fmla="*/ 437235 h 778527"/>
                  <a:gd name="connsiteX3" fmla="*/ 115983 w 636305"/>
                  <a:gd name="connsiteY3" fmla="*/ 565572 h 778527"/>
                  <a:gd name="connsiteX4" fmla="*/ 235153 w 636305"/>
                  <a:gd name="connsiteY4" fmla="*/ 666408 h 778527"/>
                  <a:gd name="connsiteX5" fmla="*/ 374949 w 636305"/>
                  <a:gd name="connsiteY5" fmla="*/ 730577 h 778527"/>
                  <a:gd name="connsiteX6" fmla="*/ 496410 w 636305"/>
                  <a:gd name="connsiteY6" fmla="*/ 742035 h 778527"/>
                  <a:gd name="connsiteX7" fmla="*/ 551412 w 636305"/>
                  <a:gd name="connsiteY7" fmla="*/ 732869 h 778527"/>
                  <a:gd name="connsiteX8" fmla="*/ 574329 w 636305"/>
                  <a:gd name="connsiteY8" fmla="*/ 776411 h 778527"/>
                  <a:gd name="connsiteX9" fmla="*/ 636206 w 636305"/>
                  <a:gd name="connsiteY9" fmla="*/ 654950 h 778527"/>
                  <a:gd name="connsiteX10" fmla="*/ 489535 w 636305"/>
                  <a:gd name="connsiteY10" fmla="*/ 588490 h 778527"/>
                  <a:gd name="connsiteX11" fmla="*/ 510161 w 636305"/>
                  <a:gd name="connsiteY11" fmla="*/ 643491 h 778527"/>
                  <a:gd name="connsiteX12" fmla="*/ 381824 w 636305"/>
                  <a:gd name="connsiteY12" fmla="*/ 654951 h 778527"/>
                  <a:gd name="connsiteX13" fmla="*/ 225986 w 636305"/>
                  <a:gd name="connsiteY13" fmla="*/ 579323 h 778527"/>
                  <a:gd name="connsiteX14" fmla="*/ 115983 w 636305"/>
                  <a:gd name="connsiteY14" fmla="*/ 453278 h 778527"/>
                  <a:gd name="connsiteX15" fmla="*/ 86191 w 636305"/>
                  <a:gd name="connsiteY15" fmla="*/ 295148 h 778527"/>
                  <a:gd name="connsiteX16" fmla="*/ 97649 w 636305"/>
                  <a:gd name="connsiteY16" fmla="*/ 143894 h 778527"/>
                  <a:gd name="connsiteX17" fmla="*/ 129734 w 636305"/>
                  <a:gd name="connsiteY17" fmla="*/ 15557 h 778527"/>
                  <a:gd name="connsiteX18" fmla="*/ 65566 w 636305"/>
                  <a:gd name="connsiteY18" fmla="*/ 13266 h 778527"/>
                  <a:gd name="connsiteX19" fmla="*/ 8272 w 636305"/>
                  <a:gd name="connsiteY19" fmla="*/ 15557 h 778527"/>
                  <a:gd name="connsiteX0" fmla="*/ 8272 w 636259"/>
                  <a:gd name="connsiteY0" fmla="*/ 15557 h 778527"/>
                  <a:gd name="connsiteX1" fmla="*/ 3689 w 636259"/>
                  <a:gd name="connsiteY1" fmla="*/ 214938 h 778527"/>
                  <a:gd name="connsiteX2" fmla="*/ 40356 w 636259"/>
                  <a:gd name="connsiteY2" fmla="*/ 437235 h 778527"/>
                  <a:gd name="connsiteX3" fmla="*/ 115983 w 636259"/>
                  <a:gd name="connsiteY3" fmla="*/ 565572 h 778527"/>
                  <a:gd name="connsiteX4" fmla="*/ 235153 w 636259"/>
                  <a:gd name="connsiteY4" fmla="*/ 666408 h 778527"/>
                  <a:gd name="connsiteX5" fmla="*/ 374949 w 636259"/>
                  <a:gd name="connsiteY5" fmla="*/ 730577 h 778527"/>
                  <a:gd name="connsiteX6" fmla="*/ 496410 w 636259"/>
                  <a:gd name="connsiteY6" fmla="*/ 742035 h 778527"/>
                  <a:gd name="connsiteX7" fmla="*/ 551412 w 636259"/>
                  <a:gd name="connsiteY7" fmla="*/ 732869 h 778527"/>
                  <a:gd name="connsiteX8" fmla="*/ 574329 w 636259"/>
                  <a:gd name="connsiteY8" fmla="*/ 776411 h 778527"/>
                  <a:gd name="connsiteX9" fmla="*/ 636206 w 636259"/>
                  <a:gd name="connsiteY9" fmla="*/ 654950 h 778527"/>
                  <a:gd name="connsiteX10" fmla="*/ 562872 w 636259"/>
                  <a:gd name="connsiteY10" fmla="*/ 613699 h 778527"/>
                  <a:gd name="connsiteX11" fmla="*/ 489535 w 636259"/>
                  <a:gd name="connsiteY11" fmla="*/ 588490 h 778527"/>
                  <a:gd name="connsiteX12" fmla="*/ 510161 w 636259"/>
                  <a:gd name="connsiteY12" fmla="*/ 643491 h 778527"/>
                  <a:gd name="connsiteX13" fmla="*/ 381824 w 636259"/>
                  <a:gd name="connsiteY13" fmla="*/ 654951 h 778527"/>
                  <a:gd name="connsiteX14" fmla="*/ 225986 w 636259"/>
                  <a:gd name="connsiteY14" fmla="*/ 579323 h 778527"/>
                  <a:gd name="connsiteX15" fmla="*/ 115983 w 636259"/>
                  <a:gd name="connsiteY15" fmla="*/ 453278 h 778527"/>
                  <a:gd name="connsiteX16" fmla="*/ 86191 w 636259"/>
                  <a:gd name="connsiteY16" fmla="*/ 295148 h 778527"/>
                  <a:gd name="connsiteX17" fmla="*/ 97649 w 636259"/>
                  <a:gd name="connsiteY17" fmla="*/ 143894 h 778527"/>
                  <a:gd name="connsiteX18" fmla="*/ 129734 w 636259"/>
                  <a:gd name="connsiteY18" fmla="*/ 15557 h 778527"/>
                  <a:gd name="connsiteX19" fmla="*/ 65566 w 636259"/>
                  <a:gd name="connsiteY19" fmla="*/ 13266 h 778527"/>
                  <a:gd name="connsiteX20" fmla="*/ 8272 w 636259"/>
                  <a:gd name="connsiteY20" fmla="*/ 15557 h 778527"/>
                  <a:gd name="connsiteX0" fmla="*/ 8272 w 637876"/>
                  <a:gd name="connsiteY0" fmla="*/ 15557 h 776756"/>
                  <a:gd name="connsiteX1" fmla="*/ 3689 w 637876"/>
                  <a:gd name="connsiteY1" fmla="*/ 214938 h 776756"/>
                  <a:gd name="connsiteX2" fmla="*/ 40356 w 637876"/>
                  <a:gd name="connsiteY2" fmla="*/ 437235 h 776756"/>
                  <a:gd name="connsiteX3" fmla="*/ 115983 w 637876"/>
                  <a:gd name="connsiteY3" fmla="*/ 565572 h 776756"/>
                  <a:gd name="connsiteX4" fmla="*/ 235153 w 637876"/>
                  <a:gd name="connsiteY4" fmla="*/ 666408 h 776756"/>
                  <a:gd name="connsiteX5" fmla="*/ 374949 w 637876"/>
                  <a:gd name="connsiteY5" fmla="*/ 730577 h 776756"/>
                  <a:gd name="connsiteX6" fmla="*/ 496410 w 637876"/>
                  <a:gd name="connsiteY6" fmla="*/ 742035 h 776756"/>
                  <a:gd name="connsiteX7" fmla="*/ 551412 w 637876"/>
                  <a:gd name="connsiteY7" fmla="*/ 732869 h 776756"/>
                  <a:gd name="connsiteX8" fmla="*/ 574329 w 637876"/>
                  <a:gd name="connsiteY8" fmla="*/ 776411 h 776756"/>
                  <a:gd name="connsiteX9" fmla="*/ 610998 w 637876"/>
                  <a:gd name="connsiteY9" fmla="*/ 705368 h 776756"/>
                  <a:gd name="connsiteX10" fmla="*/ 636206 w 637876"/>
                  <a:gd name="connsiteY10" fmla="*/ 654950 h 776756"/>
                  <a:gd name="connsiteX11" fmla="*/ 562872 w 637876"/>
                  <a:gd name="connsiteY11" fmla="*/ 613699 h 776756"/>
                  <a:gd name="connsiteX12" fmla="*/ 489535 w 637876"/>
                  <a:gd name="connsiteY12" fmla="*/ 588490 h 776756"/>
                  <a:gd name="connsiteX13" fmla="*/ 510161 w 637876"/>
                  <a:gd name="connsiteY13" fmla="*/ 643491 h 776756"/>
                  <a:gd name="connsiteX14" fmla="*/ 381824 w 637876"/>
                  <a:gd name="connsiteY14" fmla="*/ 654951 h 776756"/>
                  <a:gd name="connsiteX15" fmla="*/ 225986 w 637876"/>
                  <a:gd name="connsiteY15" fmla="*/ 579323 h 776756"/>
                  <a:gd name="connsiteX16" fmla="*/ 115983 w 637876"/>
                  <a:gd name="connsiteY16" fmla="*/ 453278 h 776756"/>
                  <a:gd name="connsiteX17" fmla="*/ 86191 w 637876"/>
                  <a:gd name="connsiteY17" fmla="*/ 295148 h 776756"/>
                  <a:gd name="connsiteX18" fmla="*/ 97649 w 637876"/>
                  <a:gd name="connsiteY18" fmla="*/ 143894 h 776756"/>
                  <a:gd name="connsiteX19" fmla="*/ 129734 w 637876"/>
                  <a:gd name="connsiteY19" fmla="*/ 15557 h 776756"/>
                  <a:gd name="connsiteX20" fmla="*/ 65566 w 637876"/>
                  <a:gd name="connsiteY20" fmla="*/ 13266 h 776756"/>
                  <a:gd name="connsiteX21" fmla="*/ 8272 w 637876"/>
                  <a:gd name="connsiteY21" fmla="*/ 15557 h 776756"/>
                  <a:gd name="connsiteX0" fmla="*/ 8272 w 638809"/>
                  <a:gd name="connsiteY0" fmla="*/ 15557 h 776705"/>
                  <a:gd name="connsiteX1" fmla="*/ 3689 w 638809"/>
                  <a:gd name="connsiteY1" fmla="*/ 214938 h 776705"/>
                  <a:gd name="connsiteX2" fmla="*/ 40356 w 638809"/>
                  <a:gd name="connsiteY2" fmla="*/ 437235 h 776705"/>
                  <a:gd name="connsiteX3" fmla="*/ 115983 w 638809"/>
                  <a:gd name="connsiteY3" fmla="*/ 565572 h 776705"/>
                  <a:gd name="connsiteX4" fmla="*/ 235153 w 638809"/>
                  <a:gd name="connsiteY4" fmla="*/ 666408 h 776705"/>
                  <a:gd name="connsiteX5" fmla="*/ 374949 w 638809"/>
                  <a:gd name="connsiteY5" fmla="*/ 730577 h 776705"/>
                  <a:gd name="connsiteX6" fmla="*/ 496410 w 638809"/>
                  <a:gd name="connsiteY6" fmla="*/ 742035 h 776705"/>
                  <a:gd name="connsiteX7" fmla="*/ 551412 w 638809"/>
                  <a:gd name="connsiteY7" fmla="*/ 732869 h 776705"/>
                  <a:gd name="connsiteX8" fmla="*/ 574329 w 638809"/>
                  <a:gd name="connsiteY8" fmla="*/ 776411 h 776705"/>
                  <a:gd name="connsiteX9" fmla="*/ 617873 w 638809"/>
                  <a:gd name="connsiteY9" fmla="*/ 707660 h 776705"/>
                  <a:gd name="connsiteX10" fmla="*/ 636206 w 638809"/>
                  <a:gd name="connsiteY10" fmla="*/ 654950 h 776705"/>
                  <a:gd name="connsiteX11" fmla="*/ 562872 w 638809"/>
                  <a:gd name="connsiteY11" fmla="*/ 613699 h 776705"/>
                  <a:gd name="connsiteX12" fmla="*/ 489535 w 638809"/>
                  <a:gd name="connsiteY12" fmla="*/ 588490 h 776705"/>
                  <a:gd name="connsiteX13" fmla="*/ 510161 w 638809"/>
                  <a:gd name="connsiteY13" fmla="*/ 643491 h 776705"/>
                  <a:gd name="connsiteX14" fmla="*/ 381824 w 638809"/>
                  <a:gd name="connsiteY14" fmla="*/ 654951 h 776705"/>
                  <a:gd name="connsiteX15" fmla="*/ 225986 w 638809"/>
                  <a:gd name="connsiteY15" fmla="*/ 579323 h 776705"/>
                  <a:gd name="connsiteX16" fmla="*/ 115983 w 638809"/>
                  <a:gd name="connsiteY16" fmla="*/ 453278 h 776705"/>
                  <a:gd name="connsiteX17" fmla="*/ 86191 w 638809"/>
                  <a:gd name="connsiteY17" fmla="*/ 295148 h 776705"/>
                  <a:gd name="connsiteX18" fmla="*/ 97649 w 638809"/>
                  <a:gd name="connsiteY18" fmla="*/ 143894 h 776705"/>
                  <a:gd name="connsiteX19" fmla="*/ 129734 w 638809"/>
                  <a:gd name="connsiteY19" fmla="*/ 15557 h 776705"/>
                  <a:gd name="connsiteX20" fmla="*/ 65566 w 638809"/>
                  <a:gd name="connsiteY20" fmla="*/ 13266 h 776705"/>
                  <a:gd name="connsiteX21" fmla="*/ 8272 w 638809"/>
                  <a:gd name="connsiteY21" fmla="*/ 15557 h 776705"/>
                  <a:gd name="connsiteX0" fmla="*/ 8272 w 647277"/>
                  <a:gd name="connsiteY0" fmla="*/ 15557 h 776705"/>
                  <a:gd name="connsiteX1" fmla="*/ 3689 w 647277"/>
                  <a:gd name="connsiteY1" fmla="*/ 214938 h 776705"/>
                  <a:gd name="connsiteX2" fmla="*/ 40356 w 647277"/>
                  <a:gd name="connsiteY2" fmla="*/ 437235 h 776705"/>
                  <a:gd name="connsiteX3" fmla="*/ 115983 w 647277"/>
                  <a:gd name="connsiteY3" fmla="*/ 565572 h 776705"/>
                  <a:gd name="connsiteX4" fmla="*/ 235153 w 647277"/>
                  <a:gd name="connsiteY4" fmla="*/ 666408 h 776705"/>
                  <a:gd name="connsiteX5" fmla="*/ 374949 w 647277"/>
                  <a:gd name="connsiteY5" fmla="*/ 730577 h 776705"/>
                  <a:gd name="connsiteX6" fmla="*/ 496410 w 647277"/>
                  <a:gd name="connsiteY6" fmla="*/ 742035 h 776705"/>
                  <a:gd name="connsiteX7" fmla="*/ 551412 w 647277"/>
                  <a:gd name="connsiteY7" fmla="*/ 732869 h 776705"/>
                  <a:gd name="connsiteX8" fmla="*/ 574329 w 647277"/>
                  <a:gd name="connsiteY8" fmla="*/ 776411 h 776705"/>
                  <a:gd name="connsiteX9" fmla="*/ 617873 w 647277"/>
                  <a:gd name="connsiteY9" fmla="*/ 707660 h 776705"/>
                  <a:gd name="connsiteX10" fmla="*/ 645373 w 647277"/>
                  <a:gd name="connsiteY10" fmla="*/ 652659 h 776705"/>
                  <a:gd name="connsiteX11" fmla="*/ 562872 w 647277"/>
                  <a:gd name="connsiteY11" fmla="*/ 613699 h 776705"/>
                  <a:gd name="connsiteX12" fmla="*/ 489535 w 647277"/>
                  <a:gd name="connsiteY12" fmla="*/ 588490 h 776705"/>
                  <a:gd name="connsiteX13" fmla="*/ 510161 w 647277"/>
                  <a:gd name="connsiteY13" fmla="*/ 643491 h 776705"/>
                  <a:gd name="connsiteX14" fmla="*/ 381824 w 647277"/>
                  <a:gd name="connsiteY14" fmla="*/ 654951 h 776705"/>
                  <a:gd name="connsiteX15" fmla="*/ 225986 w 647277"/>
                  <a:gd name="connsiteY15" fmla="*/ 579323 h 776705"/>
                  <a:gd name="connsiteX16" fmla="*/ 115983 w 647277"/>
                  <a:gd name="connsiteY16" fmla="*/ 453278 h 776705"/>
                  <a:gd name="connsiteX17" fmla="*/ 86191 w 647277"/>
                  <a:gd name="connsiteY17" fmla="*/ 295148 h 776705"/>
                  <a:gd name="connsiteX18" fmla="*/ 97649 w 647277"/>
                  <a:gd name="connsiteY18" fmla="*/ 143894 h 776705"/>
                  <a:gd name="connsiteX19" fmla="*/ 129734 w 647277"/>
                  <a:gd name="connsiteY19" fmla="*/ 15557 h 776705"/>
                  <a:gd name="connsiteX20" fmla="*/ 65566 w 647277"/>
                  <a:gd name="connsiteY20" fmla="*/ 13266 h 776705"/>
                  <a:gd name="connsiteX21" fmla="*/ 8272 w 647277"/>
                  <a:gd name="connsiteY21" fmla="*/ 15557 h 776705"/>
                  <a:gd name="connsiteX0" fmla="*/ 8272 w 647106"/>
                  <a:gd name="connsiteY0" fmla="*/ 15557 h 776705"/>
                  <a:gd name="connsiteX1" fmla="*/ 3689 w 647106"/>
                  <a:gd name="connsiteY1" fmla="*/ 214938 h 776705"/>
                  <a:gd name="connsiteX2" fmla="*/ 40356 w 647106"/>
                  <a:gd name="connsiteY2" fmla="*/ 437235 h 776705"/>
                  <a:gd name="connsiteX3" fmla="*/ 115983 w 647106"/>
                  <a:gd name="connsiteY3" fmla="*/ 565572 h 776705"/>
                  <a:gd name="connsiteX4" fmla="*/ 235153 w 647106"/>
                  <a:gd name="connsiteY4" fmla="*/ 666408 h 776705"/>
                  <a:gd name="connsiteX5" fmla="*/ 374949 w 647106"/>
                  <a:gd name="connsiteY5" fmla="*/ 730577 h 776705"/>
                  <a:gd name="connsiteX6" fmla="*/ 496410 w 647106"/>
                  <a:gd name="connsiteY6" fmla="*/ 742035 h 776705"/>
                  <a:gd name="connsiteX7" fmla="*/ 551412 w 647106"/>
                  <a:gd name="connsiteY7" fmla="*/ 732869 h 776705"/>
                  <a:gd name="connsiteX8" fmla="*/ 574329 w 647106"/>
                  <a:gd name="connsiteY8" fmla="*/ 776411 h 776705"/>
                  <a:gd name="connsiteX9" fmla="*/ 617873 w 647106"/>
                  <a:gd name="connsiteY9" fmla="*/ 707660 h 776705"/>
                  <a:gd name="connsiteX10" fmla="*/ 645373 w 647106"/>
                  <a:gd name="connsiteY10" fmla="*/ 652659 h 776705"/>
                  <a:gd name="connsiteX11" fmla="*/ 562872 w 647106"/>
                  <a:gd name="connsiteY11" fmla="*/ 613699 h 776705"/>
                  <a:gd name="connsiteX12" fmla="*/ 489535 w 647106"/>
                  <a:gd name="connsiteY12" fmla="*/ 588490 h 776705"/>
                  <a:gd name="connsiteX13" fmla="*/ 510161 w 647106"/>
                  <a:gd name="connsiteY13" fmla="*/ 643491 h 776705"/>
                  <a:gd name="connsiteX14" fmla="*/ 381824 w 647106"/>
                  <a:gd name="connsiteY14" fmla="*/ 654951 h 776705"/>
                  <a:gd name="connsiteX15" fmla="*/ 225986 w 647106"/>
                  <a:gd name="connsiteY15" fmla="*/ 579323 h 776705"/>
                  <a:gd name="connsiteX16" fmla="*/ 115983 w 647106"/>
                  <a:gd name="connsiteY16" fmla="*/ 453278 h 776705"/>
                  <a:gd name="connsiteX17" fmla="*/ 86191 w 647106"/>
                  <a:gd name="connsiteY17" fmla="*/ 295148 h 776705"/>
                  <a:gd name="connsiteX18" fmla="*/ 97649 w 647106"/>
                  <a:gd name="connsiteY18" fmla="*/ 143894 h 776705"/>
                  <a:gd name="connsiteX19" fmla="*/ 129734 w 647106"/>
                  <a:gd name="connsiteY19" fmla="*/ 15557 h 776705"/>
                  <a:gd name="connsiteX20" fmla="*/ 65566 w 647106"/>
                  <a:gd name="connsiteY20" fmla="*/ 13266 h 776705"/>
                  <a:gd name="connsiteX21" fmla="*/ 8272 w 647106"/>
                  <a:gd name="connsiteY21" fmla="*/ 15557 h 776705"/>
                  <a:gd name="connsiteX0" fmla="*/ 8272 w 647106"/>
                  <a:gd name="connsiteY0" fmla="*/ 15557 h 776708"/>
                  <a:gd name="connsiteX1" fmla="*/ 3689 w 647106"/>
                  <a:gd name="connsiteY1" fmla="*/ 214938 h 776708"/>
                  <a:gd name="connsiteX2" fmla="*/ 40356 w 647106"/>
                  <a:gd name="connsiteY2" fmla="*/ 437235 h 776708"/>
                  <a:gd name="connsiteX3" fmla="*/ 115983 w 647106"/>
                  <a:gd name="connsiteY3" fmla="*/ 565572 h 776708"/>
                  <a:gd name="connsiteX4" fmla="*/ 235153 w 647106"/>
                  <a:gd name="connsiteY4" fmla="*/ 666408 h 776708"/>
                  <a:gd name="connsiteX5" fmla="*/ 374949 w 647106"/>
                  <a:gd name="connsiteY5" fmla="*/ 730577 h 776708"/>
                  <a:gd name="connsiteX6" fmla="*/ 473030 w 647106"/>
                  <a:gd name="connsiteY6" fmla="*/ 739437 h 776708"/>
                  <a:gd name="connsiteX7" fmla="*/ 551412 w 647106"/>
                  <a:gd name="connsiteY7" fmla="*/ 732869 h 776708"/>
                  <a:gd name="connsiteX8" fmla="*/ 574329 w 647106"/>
                  <a:gd name="connsiteY8" fmla="*/ 776411 h 776708"/>
                  <a:gd name="connsiteX9" fmla="*/ 617873 w 647106"/>
                  <a:gd name="connsiteY9" fmla="*/ 707660 h 776708"/>
                  <a:gd name="connsiteX10" fmla="*/ 645373 w 647106"/>
                  <a:gd name="connsiteY10" fmla="*/ 652659 h 776708"/>
                  <a:gd name="connsiteX11" fmla="*/ 562872 w 647106"/>
                  <a:gd name="connsiteY11" fmla="*/ 613699 h 776708"/>
                  <a:gd name="connsiteX12" fmla="*/ 489535 w 647106"/>
                  <a:gd name="connsiteY12" fmla="*/ 588490 h 776708"/>
                  <a:gd name="connsiteX13" fmla="*/ 510161 w 647106"/>
                  <a:gd name="connsiteY13" fmla="*/ 643491 h 776708"/>
                  <a:gd name="connsiteX14" fmla="*/ 381824 w 647106"/>
                  <a:gd name="connsiteY14" fmla="*/ 654951 h 776708"/>
                  <a:gd name="connsiteX15" fmla="*/ 225986 w 647106"/>
                  <a:gd name="connsiteY15" fmla="*/ 579323 h 776708"/>
                  <a:gd name="connsiteX16" fmla="*/ 115983 w 647106"/>
                  <a:gd name="connsiteY16" fmla="*/ 453278 h 776708"/>
                  <a:gd name="connsiteX17" fmla="*/ 86191 w 647106"/>
                  <a:gd name="connsiteY17" fmla="*/ 295148 h 776708"/>
                  <a:gd name="connsiteX18" fmla="*/ 97649 w 647106"/>
                  <a:gd name="connsiteY18" fmla="*/ 143894 h 776708"/>
                  <a:gd name="connsiteX19" fmla="*/ 129734 w 647106"/>
                  <a:gd name="connsiteY19" fmla="*/ 15557 h 776708"/>
                  <a:gd name="connsiteX20" fmla="*/ 65566 w 647106"/>
                  <a:gd name="connsiteY20" fmla="*/ 13266 h 776708"/>
                  <a:gd name="connsiteX21" fmla="*/ 8272 w 647106"/>
                  <a:gd name="connsiteY21" fmla="*/ 15557 h 77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7106" h="776708">
                    <a:moveTo>
                      <a:pt x="8272" y="15557"/>
                    </a:moveTo>
                    <a:cubicBezTo>
                      <a:pt x="-2041" y="49169"/>
                      <a:pt x="-1658" y="144658"/>
                      <a:pt x="3689" y="214938"/>
                    </a:cubicBezTo>
                    <a:cubicBezTo>
                      <a:pt x="9036" y="285218"/>
                      <a:pt x="21640" y="378796"/>
                      <a:pt x="40356" y="437235"/>
                    </a:cubicBezTo>
                    <a:cubicBezTo>
                      <a:pt x="59072" y="495674"/>
                      <a:pt x="83517" y="527377"/>
                      <a:pt x="115983" y="565572"/>
                    </a:cubicBezTo>
                    <a:cubicBezTo>
                      <a:pt x="148449" y="603768"/>
                      <a:pt x="191992" y="638907"/>
                      <a:pt x="235153" y="666408"/>
                    </a:cubicBezTo>
                    <a:cubicBezTo>
                      <a:pt x="278314" y="693909"/>
                      <a:pt x="335303" y="718406"/>
                      <a:pt x="374949" y="730577"/>
                    </a:cubicBezTo>
                    <a:cubicBezTo>
                      <a:pt x="414595" y="742748"/>
                      <a:pt x="443620" y="739055"/>
                      <a:pt x="473030" y="739437"/>
                    </a:cubicBezTo>
                    <a:cubicBezTo>
                      <a:pt x="502440" y="739819"/>
                      <a:pt x="534529" y="726707"/>
                      <a:pt x="551412" y="732869"/>
                    </a:cubicBezTo>
                    <a:cubicBezTo>
                      <a:pt x="568295" y="739031"/>
                      <a:pt x="563252" y="780612"/>
                      <a:pt x="574329" y="776411"/>
                    </a:cubicBezTo>
                    <a:cubicBezTo>
                      <a:pt x="585406" y="772210"/>
                      <a:pt x="607560" y="727903"/>
                      <a:pt x="617873" y="707660"/>
                    </a:cubicBezTo>
                    <a:cubicBezTo>
                      <a:pt x="628186" y="687417"/>
                      <a:pt x="631623" y="675194"/>
                      <a:pt x="645373" y="652659"/>
                    </a:cubicBezTo>
                    <a:cubicBezTo>
                      <a:pt x="659123" y="630124"/>
                      <a:pt x="587317" y="624776"/>
                      <a:pt x="562872" y="613699"/>
                    </a:cubicBezTo>
                    <a:cubicBezTo>
                      <a:pt x="538427" y="602622"/>
                      <a:pt x="498320" y="583525"/>
                      <a:pt x="489535" y="588490"/>
                    </a:cubicBezTo>
                    <a:cubicBezTo>
                      <a:pt x="480750" y="593455"/>
                      <a:pt x="528113" y="632414"/>
                      <a:pt x="510161" y="643491"/>
                    </a:cubicBezTo>
                    <a:cubicBezTo>
                      <a:pt x="492209" y="654568"/>
                      <a:pt x="429187" y="665646"/>
                      <a:pt x="381824" y="654951"/>
                    </a:cubicBezTo>
                    <a:cubicBezTo>
                      <a:pt x="334462" y="644256"/>
                      <a:pt x="270293" y="612935"/>
                      <a:pt x="225986" y="579323"/>
                    </a:cubicBezTo>
                    <a:cubicBezTo>
                      <a:pt x="181679" y="545711"/>
                      <a:pt x="139282" y="500640"/>
                      <a:pt x="115983" y="453278"/>
                    </a:cubicBezTo>
                    <a:cubicBezTo>
                      <a:pt x="92684" y="405916"/>
                      <a:pt x="89247" y="346712"/>
                      <a:pt x="86191" y="295148"/>
                    </a:cubicBezTo>
                    <a:cubicBezTo>
                      <a:pt x="83135" y="243584"/>
                      <a:pt x="90392" y="190493"/>
                      <a:pt x="97649" y="143894"/>
                    </a:cubicBezTo>
                    <a:cubicBezTo>
                      <a:pt x="104906" y="97296"/>
                      <a:pt x="135081" y="37328"/>
                      <a:pt x="129734" y="15557"/>
                    </a:cubicBezTo>
                    <a:cubicBezTo>
                      <a:pt x="124387" y="-6214"/>
                      <a:pt x="85810" y="13266"/>
                      <a:pt x="65566" y="13266"/>
                    </a:cubicBezTo>
                    <a:cubicBezTo>
                      <a:pt x="45322" y="13266"/>
                      <a:pt x="18585" y="-18055"/>
                      <a:pt x="8272" y="15557"/>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grpSp>
        <p:sp>
          <p:nvSpPr>
            <p:cNvPr id="54" name="Freeform 53"/>
            <p:cNvSpPr/>
            <p:nvPr/>
          </p:nvSpPr>
          <p:spPr>
            <a:xfrm rot="19568063" flipH="1">
              <a:off x="7593257" y="1130504"/>
              <a:ext cx="970944" cy="1074048"/>
            </a:xfrm>
            <a:custGeom>
              <a:avLst/>
              <a:gdLst>
                <a:gd name="connsiteX0" fmla="*/ 15328 w 638470"/>
                <a:gd name="connsiteY0" fmla="*/ 44239 h 772833"/>
                <a:gd name="connsiteX1" fmla="*/ 3870 w 638470"/>
                <a:gd name="connsiteY1" fmla="*/ 209244 h 772833"/>
                <a:gd name="connsiteX2" fmla="*/ 40537 w 638470"/>
                <a:gd name="connsiteY2" fmla="*/ 431541 h 772833"/>
                <a:gd name="connsiteX3" fmla="*/ 113873 w 638470"/>
                <a:gd name="connsiteY3" fmla="*/ 569045 h 772833"/>
                <a:gd name="connsiteX4" fmla="*/ 235334 w 638470"/>
                <a:gd name="connsiteY4" fmla="*/ 660714 h 772833"/>
                <a:gd name="connsiteX5" fmla="*/ 375130 w 638470"/>
                <a:gd name="connsiteY5" fmla="*/ 724883 h 772833"/>
                <a:gd name="connsiteX6" fmla="*/ 496591 w 638470"/>
                <a:gd name="connsiteY6" fmla="*/ 736341 h 772833"/>
                <a:gd name="connsiteX7" fmla="*/ 551593 w 638470"/>
                <a:gd name="connsiteY7" fmla="*/ 727175 h 772833"/>
                <a:gd name="connsiteX8" fmla="*/ 574510 w 638470"/>
                <a:gd name="connsiteY8" fmla="*/ 770717 h 772833"/>
                <a:gd name="connsiteX9" fmla="*/ 636387 w 638470"/>
                <a:gd name="connsiteY9" fmla="*/ 649256 h 772833"/>
                <a:gd name="connsiteX10" fmla="*/ 489716 w 638470"/>
                <a:gd name="connsiteY10" fmla="*/ 582796 h 772833"/>
                <a:gd name="connsiteX11" fmla="*/ 510342 w 638470"/>
                <a:gd name="connsiteY11" fmla="*/ 637797 h 772833"/>
                <a:gd name="connsiteX12" fmla="*/ 377422 w 638470"/>
                <a:gd name="connsiteY12" fmla="*/ 633214 h 772833"/>
                <a:gd name="connsiteX13" fmla="*/ 226167 w 638470"/>
                <a:gd name="connsiteY13" fmla="*/ 573629 h 772833"/>
                <a:gd name="connsiteX14" fmla="*/ 116164 w 638470"/>
                <a:gd name="connsiteY14" fmla="*/ 447584 h 772833"/>
                <a:gd name="connsiteX15" fmla="*/ 86372 w 638470"/>
                <a:gd name="connsiteY15" fmla="*/ 289454 h 772833"/>
                <a:gd name="connsiteX16" fmla="*/ 106997 w 638470"/>
                <a:gd name="connsiteY16" fmla="*/ 156534 h 772833"/>
                <a:gd name="connsiteX17" fmla="*/ 129915 w 638470"/>
                <a:gd name="connsiteY17" fmla="*/ 9863 h 772833"/>
                <a:gd name="connsiteX18" fmla="*/ 15328 w 638470"/>
                <a:gd name="connsiteY18" fmla="*/ 44239 h 772833"/>
                <a:gd name="connsiteX0" fmla="*/ 12316 w 642333"/>
                <a:gd name="connsiteY0" fmla="*/ 21752 h 784722"/>
                <a:gd name="connsiteX1" fmla="*/ 7733 w 642333"/>
                <a:gd name="connsiteY1" fmla="*/ 221133 h 784722"/>
                <a:gd name="connsiteX2" fmla="*/ 44400 w 642333"/>
                <a:gd name="connsiteY2" fmla="*/ 443430 h 784722"/>
                <a:gd name="connsiteX3" fmla="*/ 117736 w 642333"/>
                <a:gd name="connsiteY3" fmla="*/ 580934 h 784722"/>
                <a:gd name="connsiteX4" fmla="*/ 239197 w 642333"/>
                <a:gd name="connsiteY4" fmla="*/ 672603 h 784722"/>
                <a:gd name="connsiteX5" fmla="*/ 378993 w 642333"/>
                <a:gd name="connsiteY5" fmla="*/ 736772 h 784722"/>
                <a:gd name="connsiteX6" fmla="*/ 500454 w 642333"/>
                <a:gd name="connsiteY6" fmla="*/ 748230 h 784722"/>
                <a:gd name="connsiteX7" fmla="*/ 555456 w 642333"/>
                <a:gd name="connsiteY7" fmla="*/ 739064 h 784722"/>
                <a:gd name="connsiteX8" fmla="*/ 578373 w 642333"/>
                <a:gd name="connsiteY8" fmla="*/ 782606 h 784722"/>
                <a:gd name="connsiteX9" fmla="*/ 640250 w 642333"/>
                <a:gd name="connsiteY9" fmla="*/ 661145 h 784722"/>
                <a:gd name="connsiteX10" fmla="*/ 493579 w 642333"/>
                <a:gd name="connsiteY10" fmla="*/ 594685 h 784722"/>
                <a:gd name="connsiteX11" fmla="*/ 514205 w 642333"/>
                <a:gd name="connsiteY11" fmla="*/ 649686 h 784722"/>
                <a:gd name="connsiteX12" fmla="*/ 381285 w 642333"/>
                <a:gd name="connsiteY12" fmla="*/ 645103 h 784722"/>
                <a:gd name="connsiteX13" fmla="*/ 230030 w 642333"/>
                <a:gd name="connsiteY13" fmla="*/ 585518 h 784722"/>
                <a:gd name="connsiteX14" fmla="*/ 120027 w 642333"/>
                <a:gd name="connsiteY14" fmla="*/ 459473 h 784722"/>
                <a:gd name="connsiteX15" fmla="*/ 90235 w 642333"/>
                <a:gd name="connsiteY15" fmla="*/ 301343 h 784722"/>
                <a:gd name="connsiteX16" fmla="*/ 110860 w 642333"/>
                <a:gd name="connsiteY16" fmla="*/ 168423 h 784722"/>
                <a:gd name="connsiteX17" fmla="*/ 133778 w 642333"/>
                <a:gd name="connsiteY17" fmla="*/ 21752 h 784722"/>
                <a:gd name="connsiteX18" fmla="*/ 12316 w 642333"/>
                <a:gd name="connsiteY18" fmla="*/ 21752 h 784722"/>
                <a:gd name="connsiteX0" fmla="*/ 8272 w 638289"/>
                <a:gd name="connsiteY0" fmla="*/ 15557 h 778527"/>
                <a:gd name="connsiteX1" fmla="*/ 3689 w 638289"/>
                <a:gd name="connsiteY1" fmla="*/ 214938 h 778527"/>
                <a:gd name="connsiteX2" fmla="*/ 40356 w 638289"/>
                <a:gd name="connsiteY2" fmla="*/ 437235 h 778527"/>
                <a:gd name="connsiteX3" fmla="*/ 113692 w 638289"/>
                <a:gd name="connsiteY3" fmla="*/ 574739 h 778527"/>
                <a:gd name="connsiteX4" fmla="*/ 235153 w 638289"/>
                <a:gd name="connsiteY4" fmla="*/ 666408 h 778527"/>
                <a:gd name="connsiteX5" fmla="*/ 374949 w 638289"/>
                <a:gd name="connsiteY5" fmla="*/ 730577 h 778527"/>
                <a:gd name="connsiteX6" fmla="*/ 496410 w 638289"/>
                <a:gd name="connsiteY6" fmla="*/ 742035 h 778527"/>
                <a:gd name="connsiteX7" fmla="*/ 551412 w 638289"/>
                <a:gd name="connsiteY7" fmla="*/ 732869 h 778527"/>
                <a:gd name="connsiteX8" fmla="*/ 574329 w 638289"/>
                <a:gd name="connsiteY8" fmla="*/ 776411 h 778527"/>
                <a:gd name="connsiteX9" fmla="*/ 636206 w 638289"/>
                <a:gd name="connsiteY9" fmla="*/ 654950 h 778527"/>
                <a:gd name="connsiteX10" fmla="*/ 489535 w 638289"/>
                <a:gd name="connsiteY10" fmla="*/ 588490 h 778527"/>
                <a:gd name="connsiteX11" fmla="*/ 510161 w 638289"/>
                <a:gd name="connsiteY11" fmla="*/ 643491 h 778527"/>
                <a:gd name="connsiteX12" fmla="*/ 377241 w 638289"/>
                <a:gd name="connsiteY12" fmla="*/ 638908 h 778527"/>
                <a:gd name="connsiteX13" fmla="*/ 225986 w 638289"/>
                <a:gd name="connsiteY13" fmla="*/ 579323 h 778527"/>
                <a:gd name="connsiteX14" fmla="*/ 115983 w 638289"/>
                <a:gd name="connsiteY14" fmla="*/ 453278 h 778527"/>
                <a:gd name="connsiteX15" fmla="*/ 86191 w 638289"/>
                <a:gd name="connsiteY15" fmla="*/ 295148 h 778527"/>
                <a:gd name="connsiteX16" fmla="*/ 106816 w 638289"/>
                <a:gd name="connsiteY16" fmla="*/ 162228 h 778527"/>
                <a:gd name="connsiteX17" fmla="*/ 129734 w 638289"/>
                <a:gd name="connsiteY17" fmla="*/ 15557 h 778527"/>
                <a:gd name="connsiteX18" fmla="*/ 65566 w 638289"/>
                <a:gd name="connsiteY18" fmla="*/ 13266 h 778527"/>
                <a:gd name="connsiteX19" fmla="*/ 8272 w 638289"/>
                <a:gd name="connsiteY19" fmla="*/ 15557 h 778527"/>
                <a:gd name="connsiteX0" fmla="*/ 8272 w 638289"/>
                <a:gd name="connsiteY0" fmla="*/ 15557 h 778527"/>
                <a:gd name="connsiteX1" fmla="*/ 3689 w 638289"/>
                <a:gd name="connsiteY1" fmla="*/ 214938 h 778527"/>
                <a:gd name="connsiteX2" fmla="*/ 40356 w 638289"/>
                <a:gd name="connsiteY2" fmla="*/ 437235 h 778527"/>
                <a:gd name="connsiteX3" fmla="*/ 113692 w 638289"/>
                <a:gd name="connsiteY3" fmla="*/ 574739 h 778527"/>
                <a:gd name="connsiteX4" fmla="*/ 235153 w 638289"/>
                <a:gd name="connsiteY4" fmla="*/ 666408 h 778527"/>
                <a:gd name="connsiteX5" fmla="*/ 374949 w 638289"/>
                <a:gd name="connsiteY5" fmla="*/ 730577 h 778527"/>
                <a:gd name="connsiteX6" fmla="*/ 496410 w 638289"/>
                <a:gd name="connsiteY6" fmla="*/ 742035 h 778527"/>
                <a:gd name="connsiteX7" fmla="*/ 551412 w 638289"/>
                <a:gd name="connsiteY7" fmla="*/ 732869 h 778527"/>
                <a:gd name="connsiteX8" fmla="*/ 574329 w 638289"/>
                <a:gd name="connsiteY8" fmla="*/ 776411 h 778527"/>
                <a:gd name="connsiteX9" fmla="*/ 636206 w 638289"/>
                <a:gd name="connsiteY9" fmla="*/ 654950 h 778527"/>
                <a:gd name="connsiteX10" fmla="*/ 489535 w 638289"/>
                <a:gd name="connsiteY10" fmla="*/ 588490 h 778527"/>
                <a:gd name="connsiteX11" fmla="*/ 510161 w 638289"/>
                <a:gd name="connsiteY11" fmla="*/ 643491 h 778527"/>
                <a:gd name="connsiteX12" fmla="*/ 377241 w 638289"/>
                <a:gd name="connsiteY12" fmla="*/ 638908 h 778527"/>
                <a:gd name="connsiteX13" fmla="*/ 225986 w 638289"/>
                <a:gd name="connsiteY13" fmla="*/ 579323 h 778527"/>
                <a:gd name="connsiteX14" fmla="*/ 115983 w 638289"/>
                <a:gd name="connsiteY14" fmla="*/ 453278 h 778527"/>
                <a:gd name="connsiteX15" fmla="*/ 86191 w 638289"/>
                <a:gd name="connsiteY15" fmla="*/ 295148 h 778527"/>
                <a:gd name="connsiteX16" fmla="*/ 97649 w 638289"/>
                <a:gd name="connsiteY16" fmla="*/ 143894 h 778527"/>
                <a:gd name="connsiteX17" fmla="*/ 129734 w 638289"/>
                <a:gd name="connsiteY17" fmla="*/ 15557 h 778527"/>
                <a:gd name="connsiteX18" fmla="*/ 65566 w 638289"/>
                <a:gd name="connsiteY18" fmla="*/ 13266 h 778527"/>
                <a:gd name="connsiteX19" fmla="*/ 8272 w 638289"/>
                <a:gd name="connsiteY19" fmla="*/ 15557 h 778527"/>
                <a:gd name="connsiteX0" fmla="*/ 8272 w 638289"/>
                <a:gd name="connsiteY0" fmla="*/ 15557 h 778527"/>
                <a:gd name="connsiteX1" fmla="*/ 3689 w 638289"/>
                <a:gd name="connsiteY1" fmla="*/ 214938 h 778527"/>
                <a:gd name="connsiteX2" fmla="*/ 40356 w 638289"/>
                <a:gd name="connsiteY2" fmla="*/ 437235 h 778527"/>
                <a:gd name="connsiteX3" fmla="*/ 113692 w 638289"/>
                <a:gd name="connsiteY3" fmla="*/ 574739 h 778527"/>
                <a:gd name="connsiteX4" fmla="*/ 235153 w 638289"/>
                <a:gd name="connsiteY4" fmla="*/ 666408 h 778527"/>
                <a:gd name="connsiteX5" fmla="*/ 374949 w 638289"/>
                <a:gd name="connsiteY5" fmla="*/ 730577 h 778527"/>
                <a:gd name="connsiteX6" fmla="*/ 496410 w 638289"/>
                <a:gd name="connsiteY6" fmla="*/ 742035 h 778527"/>
                <a:gd name="connsiteX7" fmla="*/ 551412 w 638289"/>
                <a:gd name="connsiteY7" fmla="*/ 732869 h 778527"/>
                <a:gd name="connsiteX8" fmla="*/ 574329 w 638289"/>
                <a:gd name="connsiteY8" fmla="*/ 776411 h 778527"/>
                <a:gd name="connsiteX9" fmla="*/ 636206 w 638289"/>
                <a:gd name="connsiteY9" fmla="*/ 654950 h 778527"/>
                <a:gd name="connsiteX10" fmla="*/ 489535 w 638289"/>
                <a:gd name="connsiteY10" fmla="*/ 588490 h 778527"/>
                <a:gd name="connsiteX11" fmla="*/ 510161 w 638289"/>
                <a:gd name="connsiteY11" fmla="*/ 643491 h 778527"/>
                <a:gd name="connsiteX12" fmla="*/ 381824 w 638289"/>
                <a:gd name="connsiteY12" fmla="*/ 654951 h 778527"/>
                <a:gd name="connsiteX13" fmla="*/ 225986 w 638289"/>
                <a:gd name="connsiteY13" fmla="*/ 579323 h 778527"/>
                <a:gd name="connsiteX14" fmla="*/ 115983 w 638289"/>
                <a:gd name="connsiteY14" fmla="*/ 453278 h 778527"/>
                <a:gd name="connsiteX15" fmla="*/ 86191 w 638289"/>
                <a:gd name="connsiteY15" fmla="*/ 295148 h 778527"/>
                <a:gd name="connsiteX16" fmla="*/ 97649 w 638289"/>
                <a:gd name="connsiteY16" fmla="*/ 143894 h 778527"/>
                <a:gd name="connsiteX17" fmla="*/ 129734 w 638289"/>
                <a:gd name="connsiteY17" fmla="*/ 15557 h 778527"/>
                <a:gd name="connsiteX18" fmla="*/ 65566 w 638289"/>
                <a:gd name="connsiteY18" fmla="*/ 13266 h 778527"/>
                <a:gd name="connsiteX19" fmla="*/ 8272 w 638289"/>
                <a:gd name="connsiteY19" fmla="*/ 15557 h 778527"/>
                <a:gd name="connsiteX0" fmla="*/ 8272 w 638289"/>
                <a:gd name="connsiteY0" fmla="*/ 15557 h 778527"/>
                <a:gd name="connsiteX1" fmla="*/ 3689 w 638289"/>
                <a:gd name="connsiteY1" fmla="*/ 214938 h 778527"/>
                <a:gd name="connsiteX2" fmla="*/ 40356 w 638289"/>
                <a:gd name="connsiteY2" fmla="*/ 437235 h 778527"/>
                <a:gd name="connsiteX3" fmla="*/ 115983 w 638289"/>
                <a:gd name="connsiteY3" fmla="*/ 565572 h 778527"/>
                <a:gd name="connsiteX4" fmla="*/ 235153 w 638289"/>
                <a:gd name="connsiteY4" fmla="*/ 666408 h 778527"/>
                <a:gd name="connsiteX5" fmla="*/ 374949 w 638289"/>
                <a:gd name="connsiteY5" fmla="*/ 730577 h 778527"/>
                <a:gd name="connsiteX6" fmla="*/ 496410 w 638289"/>
                <a:gd name="connsiteY6" fmla="*/ 742035 h 778527"/>
                <a:gd name="connsiteX7" fmla="*/ 551412 w 638289"/>
                <a:gd name="connsiteY7" fmla="*/ 732869 h 778527"/>
                <a:gd name="connsiteX8" fmla="*/ 574329 w 638289"/>
                <a:gd name="connsiteY8" fmla="*/ 776411 h 778527"/>
                <a:gd name="connsiteX9" fmla="*/ 636206 w 638289"/>
                <a:gd name="connsiteY9" fmla="*/ 654950 h 778527"/>
                <a:gd name="connsiteX10" fmla="*/ 489535 w 638289"/>
                <a:gd name="connsiteY10" fmla="*/ 588490 h 778527"/>
                <a:gd name="connsiteX11" fmla="*/ 510161 w 638289"/>
                <a:gd name="connsiteY11" fmla="*/ 643491 h 778527"/>
                <a:gd name="connsiteX12" fmla="*/ 381824 w 638289"/>
                <a:gd name="connsiteY12" fmla="*/ 654951 h 778527"/>
                <a:gd name="connsiteX13" fmla="*/ 225986 w 638289"/>
                <a:gd name="connsiteY13" fmla="*/ 579323 h 778527"/>
                <a:gd name="connsiteX14" fmla="*/ 115983 w 638289"/>
                <a:gd name="connsiteY14" fmla="*/ 453278 h 778527"/>
                <a:gd name="connsiteX15" fmla="*/ 86191 w 638289"/>
                <a:gd name="connsiteY15" fmla="*/ 295148 h 778527"/>
                <a:gd name="connsiteX16" fmla="*/ 97649 w 638289"/>
                <a:gd name="connsiteY16" fmla="*/ 143894 h 778527"/>
                <a:gd name="connsiteX17" fmla="*/ 129734 w 638289"/>
                <a:gd name="connsiteY17" fmla="*/ 15557 h 778527"/>
                <a:gd name="connsiteX18" fmla="*/ 65566 w 638289"/>
                <a:gd name="connsiteY18" fmla="*/ 13266 h 778527"/>
                <a:gd name="connsiteX19" fmla="*/ 8272 w 638289"/>
                <a:gd name="connsiteY19" fmla="*/ 15557 h 778527"/>
                <a:gd name="connsiteX0" fmla="*/ 8272 w 640859"/>
                <a:gd name="connsiteY0" fmla="*/ 15557 h 778527"/>
                <a:gd name="connsiteX1" fmla="*/ 3689 w 640859"/>
                <a:gd name="connsiteY1" fmla="*/ 214938 h 778527"/>
                <a:gd name="connsiteX2" fmla="*/ 40356 w 640859"/>
                <a:gd name="connsiteY2" fmla="*/ 437235 h 778527"/>
                <a:gd name="connsiteX3" fmla="*/ 115983 w 640859"/>
                <a:gd name="connsiteY3" fmla="*/ 565572 h 778527"/>
                <a:gd name="connsiteX4" fmla="*/ 235153 w 640859"/>
                <a:gd name="connsiteY4" fmla="*/ 666408 h 778527"/>
                <a:gd name="connsiteX5" fmla="*/ 374949 w 640859"/>
                <a:gd name="connsiteY5" fmla="*/ 730577 h 778527"/>
                <a:gd name="connsiteX6" fmla="*/ 496410 w 640859"/>
                <a:gd name="connsiteY6" fmla="*/ 742035 h 778527"/>
                <a:gd name="connsiteX7" fmla="*/ 551412 w 640859"/>
                <a:gd name="connsiteY7" fmla="*/ 732869 h 778527"/>
                <a:gd name="connsiteX8" fmla="*/ 574329 w 640859"/>
                <a:gd name="connsiteY8" fmla="*/ 776411 h 778527"/>
                <a:gd name="connsiteX9" fmla="*/ 636206 w 640859"/>
                <a:gd name="connsiteY9" fmla="*/ 654950 h 778527"/>
                <a:gd name="connsiteX10" fmla="*/ 489535 w 640859"/>
                <a:gd name="connsiteY10" fmla="*/ 588490 h 778527"/>
                <a:gd name="connsiteX11" fmla="*/ 510161 w 640859"/>
                <a:gd name="connsiteY11" fmla="*/ 643491 h 778527"/>
                <a:gd name="connsiteX12" fmla="*/ 381824 w 640859"/>
                <a:gd name="connsiteY12" fmla="*/ 654951 h 778527"/>
                <a:gd name="connsiteX13" fmla="*/ 225986 w 640859"/>
                <a:gd name="connsiteY13" fmla="*/ 579323 h 778527"/>
                <a:gd name="connsiteX14" fmla="*/ 115983 w 640859"/>
                <a:gd name="connsiteY14" fmla="*/ 453278 h 778527"/>
                <a:gd name="connsiteX15" fmla="*/ 86191 w 640859"/>
                <a:gd name="connsiteY15" fmla="*/ 295148 h 778527"/>
                <a:gd name="connsiteX16" fmla="*/ 97649 w 640859"/>
                <a:gd name="connsiteY16" fmla="*/ 143894 h 778527"/>
                <a:gd name="connsiteX17" fmla="*/ 129734 w 640859"/>
                <a:gd name="connsiteY17" fmla="*/ 15557 h 778527"/>
                <a:gd name="connsiteX18" fmla="*/ 65566 w 640859"/>
                <a:gd name="connsiteY18" fmla="*/ 13266 h 778527"/>
                <a:gd name="connsiteX19" fmla="*/ 8272 w 640859"/>
                <a:gd name="connsiteY19" fmla="*/ 15557 h 778527"/>
                <a:gd name="connsiteX0" fmla="*/ 8272 w 636305"/>
                <a:gd name="connsiteY0" fmla="*/ 15557 h 778527"/>
                <a:gd name="connsiteX1" fmla="*/ 3689 w 636305"/>
                <a:gd name="connsiteY1" fmla="*/ 214938 h 778527"/>
                <a:gd name="connsiteX2" fmla="*/ 40356 w 636305"/>
                <a:gd name="connsiteY2" fmla="*/ 437235 h 778527"/>
                <a:gd name="connsiteX3" fmla="*/ 115983 w 636305"/>
                <a:gd name="connsiteY3" fmla="*/ 565572 h 778527"/>
                <a:gd name="connsiteX4" fmla="*/ 235153 w 636305"/>
                <a:gd name="connsiteY4" fmla="*/ 666408 h 778527"/>
                <a:gd name="connsiteX5" fmla="*/ 374949 w 636305"/>
                <a:gd name="connsiteY5" fmla="*/ 730577 h 778527"/>
                <a:gd name="connsiteX6" fmla="*/ 496410 w 636305"/>
                <a:gd name="connsiteY6" fmla="*/ 742035 h 778527"/>
                <a:gd name="connsiteX7" fmla="*/ 551412 w 636305"/>
                <a:gd name="connsiteY7" fmla="*/ 732869 h 778527"/>
                <a:gd name="connsiteX8" fmla="*/ 574329 w 636305"/>
                <a:gd name="connsiteY8" fmla="*/ 776411 h 778527"/>
                <a:gd name="connsiteX9" fmla="*/ 636206 w 636305"/>
                <a:gd name="connsiteY9" fmla="*/ 654950 h 778527"/>
                <a:gd name="connsiteX10" fmla="*/ 489535 w 636305"/>
                <a:gd name="connsiteY10" fmla="*/ 588490 h 778527"/>
                <a:gd name="connsiteX11" fmla="*/ 510161 w 636305"/>
                <a:gd name="connsiteY11" fmla="*/ 643491 h 778527"/>
                <a:gd name="connsiteX12" fmla="*/ 381824 w 636305"/>
                <a:gd name="connsiteY12" fmla="*/ 654951 h 778527"/>
                <a:gd name="connsiteX13" fmla="*/ 225986 w 636305"/>
                <a:gd name="connsiteY13" fmla="*/ 579323 h 778527"/>
                <a:gd name="connsiteX14" fmla="*/ 115983 w 636305"/>
                <a:gd name="connsiteY14" fmla="*/ 453278 h 778527"/>
                <a:gd name="connsiteX15" fmla="*/ 86191 w 636305"/>
                <a:gd name="connsiteY15" fmla="*/ 295148 h 778527"/>
                <a:gd name="connsiteX16" fmla="*/ 97649 w 636305"/>
                <a:gd name="connsiteY16" fmla="*/ 143894 h 778527"/>
                <a:gd name="connsiteX17" fmla="*/ 129734 w 636305"/>
                <a:gd name="connsiteY17" fmla="*/ 15557 h 778527"/>
                <a:gd name="connsiteX18" fmla="*/ 65566 w 636305"/>
                <a:gd name="connsiteY18" fmla="*/ 13266 h 778527"/>
                <a:gd name="connsiteX19" fmla="*/ 8272 w 636305"/>
                <a:gd name="connsiteY19" fmla="*/ 15557 h 778527"/>
                <a:gd name="connsiteX0" fmla="*/ 8272 w 636259"/>
                <a:gd name="connsiteY0" fmla="*/ 15557 h 778527"/>
                <a:gd name="connsiteX1" fmla="*/ 3689 w 636259"/>
                <a:gd name="connsiteY1" fmla="*/ 214938 h 778527"/>
                <a:gd name="connsiteX2" fmla="*/ 40356 w 636259"/>
                <a:gd name="connsiteY2" fmla="*/ 437235 h 778527"/>
                <a:gd name="connsiteX3" fmla="*/ 115983 w 636259"/>
                <a:gd name="connsiteY3" fmla="*/ 565572 h 778527"/>
                <a:gd name="connsiteX4" fmla="*/ 235153 w 636259"/>
                <a:gd name="connsiteY4" fmla="*/ 666408 h 778527"/>
                <a:gd name="connsiteX5" fmla="*/ 374949 w 636259"/>
                <a:gd name="connsiteY5" fmla="*/ 730577 h 778527"/>
                <a:gd name="connsiteX6" fmla="*/ 496410 w 636259"/>
                <a:gd name="connsiteY6" fmla="*/ 742035 h 778527"/>
                <a:gd name="connsiteX7" fmla="*/ 551412 w 636259"/>
                <a:gd name="connsiteY7" fmla="*/ 732869 h 778527"/>
                <a:gd name="connsiteX8" fmla="*/ 574329 w 636259"/>
                <a:gd name="connsiteY8" fmla="*/ 776411 h 778527"/>
                <a:gd name="connsiteX9" fmla="*/ 636206 w 636259"/>
                <a:gd name="connsiteY9" fmla="*/ 654950 h 778527"/>
                <a:gd name="connsiteX10" fmla="*/ 562872 w 636259"/>
                <a:gd name="connsiteY10" fmla="*/ 613699 h 778527"/>
                <a:gd name="connsiteX11" fmla="*/ 489535 w 636259"/>
                <a:gd name="connsiteY11" fmla="*/ 588490 h 778527"/>
                <a:gd name="connsiteX12" fmla="*/ 510161 w 636259"/>
                <a:gd name="connsiteY12" fmla="*/ 643491 h 778527"/>
                <a:gd name="connsiteX13" fmla="*/ 381824 w 636259"/>
                <a:gd name="connsiteY13" fmla="*/ 654951 h 778527"/>
                <a:gd name="connsiteX14" fmla="*/ 225986 w 636259"/>
                <a:gd name="connsiteY14" fmla="*/ 579323 h 778527"/>
                <a:gd name="connsiteX15" fmla="*/ 115983 w 636259"/>
                <a:gd name="connsiteY15" fmla="*/ 453278 h 778527"/>
                <a:gd name="connsiteX16" fmla="*/ 86191 w 636259"/>
                <a:gd name="connsiteY16" fmla="*/ 295148 h 778527"/>
                <a:gd name="connsiteX17" fmla="*/ 97649 w 636259"/>
                <a:gd name="connsiteY17" fmla="*/ 143894 h 778527"/>
                <a:gd name="connsiteX18" fmla="*/ 129734 w 636259"/>
                <a:gd name="connsiteY18" fmla="*/ 15557 h 778527"/>
                <a:gd name="connsiteX19" fmla="*/ 65566 w 636259"/>
                <a:gd name="connsiteY19" fmla="*/ 13266 h 778527"/>
                <a:gd name="connsiteX20" fmla="*/ 8272 w 636259"/>
                <a:gd name="connsiteY20" fmla="*/ 15557 h 778527"/>
                <a:gd name="connsiteX0" fmla="*/ 8272 w 637876"/>
                <a:gd name="connsiteY0" fmla="*/ 15557 h 776756"/>
                <a:gd name="connsiteX1" fmla="*/ 3689 w 637876"/>
                <a:gd name="connsiteY1" fmla="*/ 214938 h 776756"/>
                <a:gd name="connsiteX2" fmla="*/ 40356 w 637876"/>
                <a:gd name="connsiteY2" fmla="*/ 437235 h 776756"/>
                <a:gd name="connsiteX3" fmla="*/ 115983 w 637876"/>
                <a:gd name="connsiteY3" fmla="*/ 565572 h 776756"/>
                <a:gd name="connsiteX4" fmla="*/ 235153 w 637876"/>
                <a:gd name="connsiteY4" fmla="*/ 666408 h 776756"/>
                <a:gd name="connsiteX5" fmla="*/ 374949 w 637876"/>
                <a:gd name="connsiteY5" fmla="*/ 730577 h 776756"/>
                <a:gd name="connsiteX6" fmla="*/ 496410 w 637876"/>
                <a:gd name="connsiteY6" fmla="*/ 742035 h 776756"/>
                <a:gd name="connsiteX7" fmla="*/ 551412 w 637876"/>
                <a:gd name="connsiteY7" fmla="*/ 732869 h 776756"/>
                <a:gd name="connsiteX8" fmla="*/ 574329 w 637876"/>
                <a:gd name="connsiteY8" fmla="*/ 776411 h 776756"/>
                <a:gd name="connsiteX9" fmla="*/ 610998 w 637876"/>
                <a:gd name="connsiteY9" fmla="*/ 705368 h 776756"/>
                <a:gd name="connsiteX10" fmla="*/ 636206 w 637876"/>
                <a:gd name="connsiteY10" fmla="*/ 654950 h 776756"/>
                <a:gd name="connsiteX11" fmla="*/ 562872 w 637876"/>
                <a:gd name="connsiteY11" fmla="*/ 613699 h 776756"/>
                <a:gd name="connsiteX12" fmla="*/ 489535 w 637876"/>
                <a:gd name="connsiteY12" fmla="*/ 588490 h 776756"/>
                <a:gd name="connsiteX13" fmla="*/ 510161 w 637876"/>
                <a:gd name="connsiteY13" fmla="*/ 643491 h 776756"/>
                <a:gd name="connsiteX14" fmla="*/ 381824 w 637876"/>
                <a:gd name="connsiteY14" fmla="*/ 654951 h 776756"/>
                <a:gd name="connsiteX15" fmla="*/ 225986 w 637876"/>
                <a:gd name="connsiteY15" fmla="*/ 579323 h 776756"/>
                <a:gd name="connsiteX16" fmla="*/ 115983 w 637876"/>
                <a:gd name="connsiteY16" fmla="*/ 453278 h 776756"/>
                <a:gd name="connsiteX17" fmla="*/ 86191 w 637876"/>
                <a:gd name="connsiteY17" fmla="*/ 295148 h 776756"/>
                <a:gd name="connsiteX18" fmla="*/ 97649 w 637876"/>
                <a:gd name="connsiteY18" fmla="*/ 143894 h 776756"/>
                <a:gd name="connsiteX19" fmla="*/ 129734 w 637876"/>
                <a:gd name="connsiteY19" fmla="*/ 15557 h 776756"/>
                <a:gd name="connsiteX20" fmla="*/ 65566 w 637876"/>
                <a:gd name="connsiteY20" fmla="*/ 13266 h 776756"/>
                <a:gd name="connsiteX21" fmla="*/ 8272 w 637876"/>
                <a:gd name="connsiteY21" fmla="*/ 15557 h 776756"/>
                <a:gd name="connsiteX0" fmla="*/ 8272 w 638809"/>
                <a:gd name="connsiteY0" fmla="*/ 15557 h 776705"/>
                <a:gd name="connsiteX1" fmla="*/ 3689 w 638809"/>
                <a:gd name="connsiteY1" fmla="*/ 214938 h 776705"/>
                <a:gd name="connsiteX2" fmla="*/ 40356 w 638809"/>
                <a:gd name="connsiteY2" fmla="*/ 437235 h 776705"/>
                <a:gd name="connsiteX3" fmla="*/ 115983 w 638809"/>
                <a:gd name="connsiteY3" fmla="*/ 565572 h 776705"/>
                <a:gd name="connsiteX4" fmla="*/ 235153 w 638809"/>
                <a:gd name="connsiteY4" fmla="*/ 666408 h 776705"/>
                <a:gd name="connsiteX5" fmla="*/ 374949 w 638809"/>
                <a:gd name="connsiteY5" fmla="*/ 730577 h 776705"/>
                <a:gd name="connsiteX6" fmla="*/ 496410 w 638809"/>
                <a:gd name="connsiteY6" fmla="*/ 742035 h 776705"/>
                <a:gd name="connsiteX7" fmla="*/ 551412 w 638809"/>
                <a:gd name="connsiteY7" fmla="*/ 732869 h 776705"/>
                <a:gd name="connsiteX8" fmla="*/ 574329 w 638809"/>
                <a:gd name="connsiteY8" fmla="*/ 776411 h 776705"/>
                <a:gd name="connsiteX9" fmla="*/ 617873 w 638809"/>
                <a:gd name="connsiteY9" fmla="*/ 707660 h 776705"/>
                <a:gd name="connsiteX10" fmla="*/ 636206 w 638809"/>
                <a:gd name="connsiteY10" fmla="*/ 654950 h 776705"/>
                <a:gd name="connsiteX11" fmla="*/ 562872 w 638809"/>
                <a:gd name="connsiteY11" fmla="*/ 613699 h 776705"/>
                <a:gd name="connsiteX12" fmla="*/ 489535 w 638809"/>
                <a:gd name="connsiteY12" fmla="*/ 588490 h 776705"/>
                <a:gd name="connsiteX13" fmla="*/ 510161 w 638809"/>
                <a:gd name="connsiteY13" fmla="*/ 643491 h 776705"/>
                <a:gd name="connsiteX14" fmla="*/ 381824 w 638809"/>
                <a:gd name="connsiteY14" fmla="*/ 654951 h 776705"/>
                <a:gd name="connsiteX15" fmla="*/ 225986 w 638809"/>
                <a:gd name="connsiteY15" fmla="*/ 579323 h 776705"/>
                <a:gd name="connsiteX16" fmla="*/ 115983 w 638809"/>
                <a:gd name="connsiteY16" fmla="*/ 453278 h 776705"/>
                <a:gd name="connsiteX17" fmla="*/ 86191 w 638809"/>
                <a:gd name="connsiteY17" fmla="*/ 295148 h 776705"/>
                <a:gd name="connsiteX18" fmla="*/ 97649 w 638809"/>
                <a:gd name="connsiteY18" fmla="*/ 143894 h 776705"/>
                <a:gd name="connsiteX19" fmla="*/ 129734 w 638809"/>
                <a:gd name="connsiteY19" fmla="*/ 15557 h 776705"/>
                <a:gd name="connsiteX20" fmla="*/ 65566 w 638809"/>
                <a:gd name="connsiteY20" fmla="*/ 13266 h 776705"/>
                <a:gd name="connsiteX21" fmla="*/ 8272 w 638809"/>
                <a:gd name="connsiteY21" fmla="*/ 15557 h 776705"/>
                <a:gd name="connsiteX0" fmla="*/ 8272 w 647277"/>
                <a:gd name="connsiteY0" fmla="*/ 15557 h 776705"/>
                <a:gd name="connsiteX1" fmla="*/ 3689 w 647277"/>
                <a:gd name="connsiteY1" fmla="*/ 214938 h 776705"/>
                <a:gd name="connsiteX2" fmla="*/ 40356 w 647277"/>
                <a:gd name="connsiteY2" fmla="*/ 437235 h 776705"/>
                <a:gd name="connsiteX3" fmla="*/ 115983 w 647277"/>
                <a:gd name="connsiteY3" fmla="*/ 565572 h 776705"/>
                <a:gd name="connsiteX4" fmla="*/ 235153 w 647277"/>
                <a:gd name="connsiteY4" fmla="*/ 666408 h 776705"/>
                <a:gd name="connsiteX5" fmla="*/ 374949 w 647277"/>
                <a:gd name="connsiteY5" fmla="*/ 730577 h 776705"/>
                <a:gd name="connsiteX6" fmla="*/ 496410 w 647277"/>
                <a:gd name="connsiteY6" fmla="*/ 742035 h 776705"/>
                <a:gd name="connsiteX7" fmla="*/ 551412 w 647277"/>
                <a:gd name="connsiteY7" fmla="*/ 732869 h 776705"/>
                <a:gd name="connsiteX8" fmla="*/ 574329 w 647277"/>
                <a:gd name="connsiteY8" fmla="*/ 776411 h 776705"/>
                <a:gd name="connsiteX9" fmla="*/ 617873 w 647277"/>
                <a:gd name="connsiteY9" fmla="*/ 707660 h 776705"/>
                <a:gd name="connsiteX10" fmla="*/ 645373 w 647277"/>
                <a:gd name="connsiteY10" fmla="*/ 652659 h 776705"/>
                <a:gd name="connsiteX11" fmla="*/ 562872 w 647277"/>
                <a:gd name="connsiteY11" fmla="*/ 613699 h 776705"/>
                <a:gd name="connsiteX12" fmla="*/ 489535 w 647277"/>
                <a:gd name="connsiteY12" fmla="*/ 588490 h 776705"/>
                <a:gd name="connsiteX13" fmla="*/ 510161 w 647277"/>
                <a:gd name="connsiteY13" fmla="*/ 643491 h 776705"/>
                <a:gd name="connsiteX14" fmla="*/ 381824 w 647277"/>
                <a:gd name="connsiteY14" fmla="*/ 654951 h 776705"/>
                <a:gd name="connsiteX15" fmla="*/ 225986 w 647277"/>
                <a:gd name="connsiteY15" fmla="*/ 579323 h 776705"/>
                <a:gd name="connsiteX16" fmla="*/ 115983 w 647277"/>
                <a:gd name="connsiteY16" fmla="*/ 453278 h 776705"/>
                <a:gd name="connsiteX17" fmla="*/ 86191 w 647277"/>
                <a:gd name="connsiteY17" fmla="*/ 295148 h 776705"/>
                <a:gd name="connsiteX18" fmla="*/ 97649 w 647277"/>
                <a:gd name="connsiteY18" fmla="*/ 143894 h 776705"/>
                <a:gd name="connsiteX19" fmla="*/ 129734 w 647277"/>
                <a:gd name="connsiteY19" fmla="*/ 15557 h 776705"/>
                <a:gd name="connsiteX20" fmla="*/ 65566 w 647277"/>
                <a:gd name="connsiteY20" fmla="*/ 13266 h 776705"/>
                <a:gd name="connsiteX21" fmla="*/ 8272 w 647277"/>
                <a:gd name="connsiteY21" fmla="*/ 15557 h 776705"/>
                <a:gd name="connsiteX0" fmla="*/ 8272 w 647106"/>
                <a:gd name="connsiteY0" fmla="*/ 15557 h 776705"/>
                <a:gd name="connsiteX1" fmla="*/ 3689 w 647106"/>
                <a:gd name="connsiteY1" fmla="*/ 214938 h 776705"/>
                <a:gd name="connsiteX2" fmla="*/ 40356 w 647106"/>
                <a:gd name="connsiteY2" fmla="*/ 437235 h 776705"/>
                <a:gd name="connsiteX3" fmla="*/ 115983 w 647106"/>
                <a:gd name="connsiteY3" fmla="*/ 565572 h 776705"/>
                <a:gd name="connsiteX4" fmla="*/ 235153 w 647106"/>
                <a:gd name="connsiteY4" fmla="*/ 666408 h 776705"/>
                <a:gd name="connsiteX5" fmla="*/ 374949 w 647106"/>
                <a:gd name="connsiteY5" fmla="*/ 730577 h 776705"/>
                <a:gd name="connsiteX6" fmla="*/ 496410 w 647106"/>
                <a:gd name="connsiteY6" fmla="*/ 742035 h 776705"/>
                <a:gd name="connsiteX7" fmla="*/ 551412 w 647106"/>
                <a:gd name="connsiteY7" fmla="*/ 732869 h 776705"/>
                <a:gd name="connsiteX8" fmla="*/ 574329 w 647106"/>
                <a:gd name="connsiteY8" fmla="*/ 776411 h 776705"/>
                <a:gd name="connsiteX9" fmla="*/ 617873 w 647106"/>
                <a:gd name="connsiteY9" fmla="*/ 707660 h 776705"/>
                <a:gd name="connsiteX10" fmla="*/ 645373 w 647106"/>
                <a:gd name="connsiteY10" fmla="*/ 652659 h 776705"/>
                <a:gd name="connsiteX11" fmla="*/ 562872 w 647106"/>
                <a:gd name="connsiteY11" fmla="*/ 613699 h 776705"/>
                <a:gd name="connsiteX12" fmla="*/ 489535 w 647106"/>
                <a:gd name="connsiteY12" fmla="*/ 588490 h 776705"/>
                <a:gd name="connsiteX13" fmla="*/ 510161 w 647106"/>
                <a:gd name="connsiteY13" fmla="*/ 643491 h 776705"/>
                <a:gd name="connsiteX14" fmla="*/ 381824 w 647106"/>
                <a:gd name="connsiteY14" fmla="*/ 654951 h 776705"/>
                <a:gd name="connsiteX15" fmla="*/ 225986 w 647106"/>
                <a:gd name="connsiteY15" fmla="*/ 579323 h 776705"/>
                <a:gd name="connsiteX16" fmla="*/ 115983 w 647106"/>
                <a:gd name="connsiteY16" fmla="*/ 453278 h 776705"/>
                <a:gd name="connsiteX17" fmla="*/ 86191 w 647106"/>
                <a:gd name="connsiteY17" fmla="*/ 295148 h 776705"/>
                <a:gd name="connsiteX18" fmla="*/ 97649 w 647106"/>
                <a:gd name="connsiteY18" fmla="*/ 143894 h 776705"/>
                <a:gd name="connsiteX19" fmla="*/ 129734 w 647106"/>
                <a:gd name="connsiteY19" fmla="*/ 15557 h 776705"/>
                <a:gd name="connsiteX20" fmla="*/ 65566 w 647106"/>
                <a:gd name="connsiteY20" fmla="*/ 13266 h 776705"/>
                <a:gd name="connsiteX21" fmla="*/ 8272 w 647106"/>
                <a:gd name="connsiteY21" fmla="*/ 15557 h 776705"/>
                <a:gd name="connsiteX0" fmla="*/ 8272 w 647106"/>
                <a:gd name="connsiteY0" fmla="*/ 15557 h 776708"/>
                <a:gd name="connsiteX1" fmla="*/ 3689 w 647106"/>
                <a:gd name="connsiteY1" fmla="*/ 214938 h 776708"/>
                <a:gd name="connsiteX2" fmla="*/ 40356 w 647106"/>
                <a:gd name="connsiteY2" fmla="*/ 437235 h 776708"/>
                <a:gd name="connsiteX3" fmla="*/ 115983 w 647106"/>
                <a:gd name="connsiteY3" fmla="*/ 565572 h 776708"/>
                <a:gd name="connsiteX4" fmla="*/ 235153 w 647106"/>
                <a:gd name="connsiteY4" fmla="*/ 666408 h 776708"/>
                <a:gd name="connsiteX5" fmla="*/ 374949 w 647106"/>
                <a:gd name="connsiteY5" fmla="*/ 730577 h 776708"/>
                <a:gd name="connsiteX6" fmla="*/ 473030 w 647106"/>
                <a:gd name="connsiteY6" fmla="*/ 739437 h 776708"/>
                <a:gd name="connsiteX7" fmla="*/ 551412 w 647106"/>
                <a:gd name="connsiteY7" fmla="*/ 732869 h 776708"/>
                <a:gd name="connsiteX8" fmla="*/ 574329 w 647106"/>
                <a:gd name="connsiteY8" fmla="*/ 776411 h 776708"/>
                <a:gd name="connsiteX9" fmla="*/ 617873 w 647106"/>
                <a:gd name="connsiteY9" fmla="*/ 707660 h 776708"/>
                <a:gd name="connsiteX10" fmla="*/ 645373 w 647106"/>
                <a:gd name="connsiteY10" fmla="*/ 652659 h 776708"/>
                <a:gd name="connsiteX11" fmla="*/ 562872 w 647106"/>
                <a:gd name="connsiteY11" fmla="*/ 613699 h 776708"/>
                <a:gd name="connsiteX12" fmla="*/ 489535 w 647106"/>
                <a:gd name="connsiteY12" fmla="*/ 588490 h 776708"/>
                <a:gd name="connsiteX13" fmla="*/ 510161 w 647106"/>
                <a:gd name="connsiteY13" fmla="*/ 643491 h 776708"/>
                <a:gd name="connsiteX14" fmla="*/ 381824 w 647106"/>
                <a:gd name="connsiteY14" fmla="*/ 654951 h 776708"/>
                <a:gd name="connsiteX15" fmla="*/ 225986 w 647106"/>
                <a:gd name="connsiteY15" fmla="*/ 579323 h 776708"/>
                <a:gd name="connsiteX16" fmla="*/ 115983 w 647106"/>
                <a:gd name="connsiteY16" fmla="*/ 453278 h 776708"/>
                <a:gd name="connsiteX17" fmla="*/ 86191 w 647106"/>
                <a:gd name="connsiteY17" fmla="*/ 295148 h 776708"/>
                <a:gd name="connsiteX18" fmla="*/ 97649 w 647106"/>
                <a:gd name="connsiteY18" fmla="*/ 143894 h 776708"/>
                <a:gd name="connsiteX19" fmla="*/ 129734 w 647106"/>
                <a:gd name="connsiteY19" fmla="*/ 15557 h 776708"/>
                <a:gd name="connsiteX20" fmla="*/ 65566 w 647106"/>
                <a:gd name="connsiteY20" fmla="*/ 13266 h 776708"/>
                <a:gd name="connsiteX21" fmla="*/ 8272 w 647106"/>
                <a:gd name="connsiteY21" fmla="*/ 15557 h 776708"/>
                <a:gd name="connsiteX0" fmla="*/ 8272 w 647106"/>
                <a:gd name="connsiteY0" fmla="*/ 15557 h 776708"/>
                <a:gd name="connsiteX1" fmla="*/ 3689 w 647106"/>
                <a:gd name="connsiteY1" fmla="*/ 214938 h 776708"/>
                <a:gd name="connsiteX2" fmla="*/ 40356 w 647106"/>
                <a:gd name="connsiteY2" fmla="*/ 437235 h 776708"/>
                <a:gd name="connsiteX3" fmla="*/ 115983 w 647106"/>
                <a:gd name="connsiteY3" fmla="*/ 565572 h 776708"/>
                <a:gd name="connsiteX4" fmla="*/ 235153 w 647106"/>
                <a:gd name="connsiteY4" fmla="*/ 666408 h 776708"/>
                <a:gd name="connsiteX5" fmla="*/ 374949 w 647106"/>
                <a:gd name="connsiteY5" fmla="*/ 730577 h 776708"/>
                <a:gd name="connsiteX6" fmla="*/ 473030 w 647106"/>
                <a:gd name="connsiteY6" fmla="*/ 739437 h 776708"/>
                <a:gd name="connsiteX7" fmla="*/ 551412 w 647106"/>
                <a:gd name="connsiteY7" fmla="*/ 732869 h 776708"/>
                <a:gd name="connsiteX8" fmla="*/ 574329 w 647106"/>
                <a:gd name="connsiteY8" fmla="*/ 776411 h 776708"/>
                <a:gd name="connsiteX9" fmla="*/ 617873 w 647106"/>
                <a:gd name="connsiteY9" fmla="*/ 707660 h 776708"/>
                <a:gd name="connsiteX10" fmla="*/ 645373 w 647106"/>
                <a:gd name="connsiteY10" fmla="*/ 652659 h 776708"/>
                <a:gd name="connsiteX11" fmla="*/ 562872 w 647106"/>
                <a:gd name="connsiteY11" fmla="*/ 613699 h 776708"/>
                <a:gd name="connsiteX12" fmla="*/ 489535 w 647106"/>
                <a:gd name="connsiteY12" fmla="*/ 588490 h 776708"/>
                <a:gd name="connsiteX13" fmla="*/ 510161 w 647106"/>
                <a:gd name="connsiteY13" fmla="*/ 643491 h 776708"/>
                <a:gd name="connsiteX14" fmla="*/ 381824 w 647106"/>
                <a:gd name="connsiteY14" fmla="*/ 654951 h 776708"/>
                <a:gd name="connsiteX15" fmla="*/ 225986 w 647106"/>
                <a:gd name="connsiteY15" fmla="*/ 579323 h 776708"/>
                <a:gd name="connsiteX16" fmla="*/ 115983 w 647106"/>
                <a:gd name="connsiteY16" fmla="*/ 453278 h 776708"/>
                <a:gd name="connsiteX17" fmla="*/ 86191 w 647106"/>
                <a:gd name="connsiteY17" fmla="*/ 295148 h 776708"/>
                <a:gd name="connsiteX18" fmla="*/ 97649 w 647106"/>
                <a:gd name="connsiteY18" fmla="*/ 143894 h 776708"/>
                <a:gd name="connsiteX19" fmla="*/ 129734 w 647106"/>
                <a:gd name="connsiteY19" fmla="*/ 15557 h 776708"/>
                <a:gd name="connsiteX20" fmla="*/ 65566 w 647106"/>
                <a:gd name="connsiteY20" fmla="*/ 13266 h 776708"/>
                <a:gd name="connsiteX21" fmla="*/ 8272 w 647106"/>
                <a:gd name="connsiteY21" fmla="*/ 15557 h 776708"/>
                <a:gd name="connsiteX0" fmla="*/ 8272 w 647106"/>
                <a:gd name="connsiteY0" fmla="*/ 21869 h 783020"/>
                <a:gd name="connsiteX1" fmla="*/ 3689 w 647106"/>
                <a:gd name="connsiteY1" fmla="*/ 221250 h 783020"/>
                <a:gd name="connsiteX2" fmla="*/ 40356 w 647106"/>
                <a:gd name="connsiteY2" fmla="*/ 443547 h 783020"/>
                <a:gd name="connsiteX3" fmla="*/ 115983 w 647106"/>
                <a:gd name="connsiteY3" fmla="*/ 571884 h 783020"/>
                <a:gd name="connsiteX4" fmla="*/ 235153 w 647106"/>
                <a:gd name="connsiteY4" fmla="*/ 672720 h 783020"/>
                <a:gd name="connsiteX5" fmla="*/ 374949 w 647106"/>
                <a:gd name="connsiteY5" fmla="*/ 736889 h 783020"/>
                <a:gd name="connsiteX6" fmla="*/ 473030 w 647106"/>
                <a:gd name="connsiteY6" fmla="*/ 745749 h 783020"/>
                <a:gd name="connsiteX7" fmla="*/ 551412 w 647106"/>
                <a:gd name="connsiteY7" fmla="*/ 739181 h 783020"/>
                <a:gd name="connsiteX8" fmla="*/ 574329 w 647106"/>
                <a:gd name="connsiteY8" fmla="*/ 782723 h 783020"/>
                <a:gd name="connsiteX9" fmla="*/ 617873 w 647106"/>
                <a:gd name="connsiteY9" fmla="*/ 713972 h 783020"/>
                <a:gd name="connsiteX10" fmla="*/ 645373 w 647106"/>
                <a:gd name="connsiteY10" fmla="*/ 658971 h 783020"/>
                <a:gd name="connsiteX11" fmla="*/ 562872 w 647106"/>
                <a:gd name="connsiteY11" fmla="*/ 620011 h 783020"/>
                <a:gd name="connsiteX12" fmla="*/ 489535 w 647106"/>
                <a:gd name="connsiteY12" fmla="*/ 594802 h 783020"/>
                <a:gd name="connsiteX13" fmla="*/ 510161 w 647106"/>
                <a:gd name="connsiteY13" fmla="*/ 649803 h 783020"/>
                <a:gd name="connsiteX14" fmla="*/ 381824 w 647106"/>
                <a:gd name="connsiteY14" fmla="*/ 661263 h 783020"/>
                <a:gd name="connsiteX15" fmla="*/ 225986 w 647106"/>
                <a:gd name="connsiteY15" fmla="*/ 585635 h 783020"/>
                <a:gd name="connsiteX16" fmla="*/ 115983 w 647106"/>
                <a:gd name="connsiteY16" fmla="*/ 459590 h 783020"/>
                <a:gd name="connsiteX17" fmla="*/ 86191 w 647106"/>
                <a:gd name="connsiteY17" fmla="*/ 301460 h 783020"/>
                <a:gd name="connsiteX18" fmla="*/ 97649 w 647106"/>
                <a:gd name="connsiteY18" fmla="*/ 150206 h 783020"/>
                <a:gd name="connsiteX19" fmla="*/ 65566 w 647106"/>
                <a:gd name="connsiteY19" fmla="*/ 19578 h 783020"/>
                <a:gd name="connsiteX20" fmla="*/ 8272 w 647106"/>
                <a:gd name="connsiteY20" fmla="*/ 21869 h 783020"/>
                <a:gd name="connsiteX0" fmla="*/ 8272 w 647106"/>
                <a:gd name="connsiteY0" fmla="*/ 21869 h 783020"/>
                <a:gd name="connsiteX1" fmla="*/ 3689 w 647106"/>
                <a:gd name="connsiteY1" fmla="*/ 221250 h 783020"/>
                <a:gd name="connsiteX2" fmla="*/ 40356 w 647106"/>
                <a:gd name="connsiteY2" fmla="*/ 443547 h 783020"/>
                <a:gd name="connsiteX3" fmla="*/ 115983 w 647106"/>
                <a:gd name="connsiteY3" fmla="*/ 571884 h 783020"/>
                <a:gd name="connsiteX4" fmla="*/ 235153 w 647106"/>
                <a:gd name="connsiteY4" fmla="*/ 672720 h 783020"/>
                <a:gd name="connsiteX5" fmla="*/ 374949 w 647106"/>
                <a:gd name="connsiteY5" fmla="*/ 736889 h 783020"/>
                <a:gd name="connsiteX6" fmla="*/ 473030 w 647106"/>
                <a:gd name="connsiteY6" fmla="*/ 745749 h 783020"/>
                <a:gd name="connsiteX7" fmla="*/ 551412 w 647106"/>
                <a:gd name="connsiteY7" fmla="*/ 739181 h 783020"/>
                <a:gd name="connsiteX8" fmla="*/ 574329 w 647106"/>
                <a:gd name="connsiteY8" fmla="*/ 782723 h 783020"/>
                <a:gd name="connsiteX9" fmla="*/ 617873 w 647106"/>
                <a:gd name="connsiteY9" fmla="*/ 713972 h 783020"/>
                <a:gd name="connsiteX10" fmla="*/ 645373 w 647106"/>
                <a:gd name="connsiteY10" fmla="*/ 658971 h 783020"/>
                <a:gd name="connsiteX11" fmla="*/ 562872 w 647106"/>
                <a:gd name="connsiteY11" fmla="*/ 620011 h 783020"/>
                <a:gd name="connsiteX12" fmla="*/ 489535 w 647106"/>
                <a:gd name="connsiteY12" fmla="*/ 594802 h 783020"/>
                <a:gd name="connsiteX13" fmla="*/ 510161 w 647106"/>
                <a:gd name="connsiteY13" fmla="*/ 649803 h 783020"/>
                <a:gd name="connsiteX14" fmla="*/ 381824 w 647106"/>
                <a:gd name="connsiteY14" fmla="*/ 661263 h 783020"/>
                <a:gd name="connsiteX15" fmla="*/ 225986 w 647106"/>
                <a:gd name="connsiteY15" fmla="*/ 585635 h 783020"/>
                <a:gd name="connsiteX16" fmla="*/ 115983 w 647106"/>
                <a:gd name="connsiteY16" fmla="*/ 459590 h 783020"/>
                <a:gd name="connsiteX17" fmla="*/ 86191 w 647106"/>
                <a:gd name="connsiteY17" fmla="*/ 301460 h 783020"/>
                <a:gd name="connsiteX18" fmla="*/ 62635 w 647106"/>
                <a:gd name="connsiteY18" fmla="*/ 149138 h 783020"/>
                <a:gd name="connsiteX19" fmla="*/ 65566 w 647106"/>
                <a:gd name="connsiteY19" fmla="*/ 19578 h 783020"/>
                <a:gd name="connsiteX20" fmla="*/ 8272 w 647106"/>
                <a:gd name="connsiteY20" fmla="*/ 21869 h 783020"/>
                <a:gd name="connsiteX0" fmla="*/ 8272 w 647106"/>
                <a:gd name="connsiteY0" fmla="*/ 21869 h 783020"/>
                <a:gd name="connsiteX1" fmla="*/ 3689 w 647106"/>
                <a:gd name="connsiteY1" fmla="*/ 221250 h 783020"/>
                <a:gd name="connsiteX2" fmla="*/ 40356 w 647106"/>
                <a:gd name="connsiteY2" fmla="*/ 443547 h 783020"/>
                <a:gd name="connsiteX3" fmla="*/ 115983 w 647106"/>
                <a:gd name="connsiteY3" fmla="*/ 571884 h 783020"/>
                <a:gd name="connsiteX4" fmla="*/ 235153 w 647106"/>
                <a:gd name="connsiteY4" fmla="*/ 672720 h 783020"/>
                <a:gd name="connsiteX5" fmla="*/ 374949 w 647106"/>
                <a:gd name="connsiteY5" fmla="*/ 736889 h 783020"/>
                <a:gd name="connsiteX6" fmla="*/ 473030 w 647106"/>
                <a:gd name="connsiteY6" fmla="*/ 745749 h 783020"/>
                <a:gd name="connsiteX7" fmla="*/ 551412 w 647106"/>
                <a:gd name="connsiteY7" fmla="*/ 739181 h 783020"/>
                <a:gd name="connsiteX8" fmla="*/ 574329 w 647106"/>
                <a:gd name="connsiteY8" fmla="*/ 782723 h 783020"/>
                <a:gd name="connsiteX9" fmla="*/ 617873 w 647106"/>
                <a:gd name="connsiteY9" fmla="*/ 713972 h 783020"/>
                <a:gd name="connsiteX10" fmla="*/ 645373 w 647106"/>
                <a:gd name="connsiteY10" fmla="*/ 658971 h 783020"/>
                <a:gd name="connsiteX11" fmla="*/ 562872 w 647106"/>
                <a:gd name="connsiteY11" fmla="*/ 620011 h 783020"/>
                <a:gd name="connsiteX12" fmla="*/ 489535 w 647106"/>
                <a:gd name="connsiteY12" fmla="*/ 594802 h 783020"/>
                <a:gd name="connsiteX13" fmla="*/ 510161 w 647106"/>
                <a:gd name="connsiteY13" fmla="*/ 649803 h 783020"/>
                <a:gd name="connsiteX14" fmla="*/ 381824 w 647106"/>
                <a:gd name="connsiteY14" fmla="*/ 661263 h 783020"/>
                <a:gd name="connsiteX15" fmla="*/ 225986 w 647106"/>
                <a:gd name="connsiteY15" fmla="*/ 585635 h 783020"/>
                <a:gd name="connsiteX16" fmla="*/ 115983 w 647106"/>
                <a:gd name="connsiteY16" fmla="*/ 459590 h 783020"/>
                <a:gd name="connsiteX17" fmla="*/ 65904 w 647106"/>
                <a:gd name="connsiteY17" fmla="*/ 315675 h 783020"/>
                <a:gd name="connsiteX18" fmla="*/ 62635 w 647106"/>
                <a:gd name="connsiteY18" fmla="*/ 149138 h 783020"/>
                <a:gd name="connsiteX19" fmla="*/ 65566 w 647106"/>
                <a:gd name="connsiteY19" fmla="*/ 19578 h 783020"/>
                <a:gd name="connsiteX20" fmla="*/ 8272 w 647106"/>
                <a:gd name="connsiteY20" fmla="*/ 21869 h 783020"/>
                <a:gd name="connsiteX0" fmla="*/ 7052 w 645886"/>
                <a:gd name="connsiteY0" fmla="*/ 15314 h 776465"/>
                <a:gd name="connsiteX1" fmla="*/ 2469 w 645886"/>
                <a:gd name="connsiteY1" fmla="*/ 214695 h 776465"/>
                <a:gd name="connsiteX2" fmla="*/ 39136 w 645886"/>
                <a:gd name="connsiteY2" fmla="*/ 436992 h 776465"/>
                <a:gd name="connsiteX3" fmla="*/ 114763 w 645886"/>
                <a:gd name="connsiteY3" fmla="*/ 565329 h 776465"/>
                <a:gd name="connsiteX4" fmla="*/ 233933 w 645886"/>
                <a:gd name="connsiteY4" fmla="*/ 666165 h 776465"/>
                <a:gd name="connsiteX5" fmla="*/ 373729 w 645886"/>
                <a:gd name="connsiteY5" fmla="*/ 730334 h 776465"/>
                <a:gd name="connsiteX6" fmla="*/ 471810 w 645886"/>
                <a:gd name="connsiteY6" fmla="*/ 739194 h 776465"/>
                <a:gd name="connsiteX7" fmla="*/ 550192 w 645886"/>
                <a:gd name="connsiteY7" fmla="*/ 732626 h 776465"/>
                <a:gd name="connsiteX8" fmla="*/ 573109 w 645886"/>
                <a:gd name="connsiteY8" fmla="*/ 776168 h 776465"/>
                <a:gd name="connsiteX9" fmla="*/ 616653 w 645886"/>
                <a:gd name="connsiteY9" fmla="*/ 707417 h 776465"/>
                <a:gd name="connsiteX10" fmla="*/ 644153 w 645886"/>
                <a:gd name="connsiteY10" fmla="*/ 652416 h 776465"/>
                <a:gd name="connsiteX11" fmla="*/ 561652 w 645886"/>
                <a:gd name="connsiteY11" fmla="*/ 613456 h 776465"/>
                <a:gd name="connsiteX12" fmla="*/ 488315 w 645886"/>
                <a:gd name="connsiteY12" fmla="*/ 588247 h 776465"/>
                <a:gd name="connsiteX13" fmla="*/ 508941 w 645886"/>
                <a:gd name="connsiteY13" fmla="*/ 643248 h 776465"/>
                <a:gd name="connsiteX14" fmla="*/ 380604 w 645886"/>
                <a:gd name="connsiteY14" fmla="*/ 654708 h 776465"/>
                <a:gd name="connsiteX15" fmla="*/ 224766 w 645886"/>
                <a:gd name="connsiteY15" fmla="*/ 579080 h 776465"/>
                <a:gd name="connsiteX16" fmla="*/ 114763 w 645886"/>
                <a:gd name="connsiteY16" fmla="*/ 453035 h 776465"/>
                <a:gd name="connsiteX17" fmla="*/ 64684 w 645886"/>
                <a:gd name="connsiteY17" fmla="*/ 309120 h 776465"/>
                <a:gd name="connsiteX18" fmla="*/ 61415 w 645886"/>
                <a:gd name="connsiteY18" fmla="*/ 142583 h 776465"/>
                <a:gd name="connsiteX19" fmla="*/ 64346 w 645886"/>
                <a:gd name="connsiteY19" fmla="*/ 13023 h 776465"/>
                <a:gd name="connsiteX20" fmla="*/ 36979 w 645886"/>
                <a:gd name="connsiteY20" fmla="*/ 13459 h 776465"/>
                <a:gd name="connsiteX21" fmla="*/ 7052 w 645886"/>
                <a:gd name="connsiteY21" fmla="*/ 15314 h 776465"/>
                <a:gd name="connsiteX0" fmla="*/ 7052 w 645886"/>
                <a:gd name="connsiteY0" fmla="*/ 15314 h 776465"/>
                <a:gd name="connsiteX1" fmla="*/ 2469 w 645886"/>
                <a:gd name="connsiteY1" fmla="*/ 214695 h 776465"/>
                <a:gd name="connsiteX2" fmla="*/ 39136 w 645886"/>
                <a:gd name="connsiteY2" fmla="*/ 436992 h 776465"/>
                <a:gd name="connsiteX3" fmla="*/ 114763 w 645886"/>
                <a:gd name="connsiteY3" fmla="*/ 565329 h 776465"/>
                <a:gd name="connsiteX4" fmla="*/ 233933 w 645886"/>
                <a:gd name="connsiteY4" fmla="*/ 666165 h 776465"/>
                <a:gd name="connsiteX5" fmla="*/ 373729 w 645886"/>
                <a:gd name="connsiteY5" fmla="*/ 730334 h 776465"/>
                <a:gd name="connsiteX6" fmla="*/ 471810 w 645886"/>
                <a:gd name="connsiteY6" fmla="*/ 739194 h 776465"/>
                <a:gd name="connsiteX7" fmla="*/ 550192 w 645886"/>
                <a:gd name="connsiteY7" fmla="*/ 732626 h 776465"/>
                <a:gd name="connsiteX8" fmla="*/ 573109 w 645886"/>
                <a:gd name="connsiteY8" fmla="*/ 776168 h 776465"/>
                <a:gd name="connsiteX9" fmla="*/ 616653 w 645886"/>
                <a:gd name="connsiteY9" fmla="*/ 707417 h 776465"/>
                <a:gd name="connsiteX10" fmla="*/ 644153 w 645886"/>
                <a:gd name="connsiteY10" fmla="*/ 652416 h 776465"/>
                <a:gd name="connsiteX11" fmla="*/ 561652 w 645886"/>
                <a:gd name="connsiteY11" fmla="*/ 613456 h 776465"/>
                <a:gd name="connsiteX12" fmla="*/ 488315 w 645886"/>
                <a:gd name="connsiteY12" fmla="*/ 588247 h 776465"/>
                <a:gd name="connsiteX13" fmla="*/ 508941 w 645886"/>
                <a:gd name="connsiteY13" fmla="*/ 643248 h 776465"/>
                <a:gd name="connsiteX14" fmla="*/ 380604 w 645886"/>
                <a:gd name="connsiteY14" fmla="*/ 654708 h 776465"/>
                <a:gd name="connsiteX15" fmla="*/ 224766 w 645886"/>
                <a:gd name="connsiteY15" fmla="*/ 579080 h 776465"/>
                <a:gd name="connsiteX16" fmla="*/ 114763 w 645886"/>
                <a:gd name="connsiteY16" fmla="*/ 453035 h 776465"/>
                <a:gd name="connsiteX17" fmla="*/ 64684 w 645886"/>
                <a:gd name="connsiteY17" fmla="*/ 309120 h 776465"/>
                <a:gd name="connsiteX18" fmla="*/ 53350 w 645886"/>
                <a:gd name="connsiteY18" fmla="*/ 141876 h 776465"/>
                <a:gd name="connsiteX19" fmla="*/ 64346 w 645886"/>
                <a:gd name="connsiteY19" fmla="*/ 13023 h 776465"/>
                <a:gd name="connsiteX20" fmla="*/ 36979 w 645886"/>
                <a:gd name="connsiteY20" fmla="*/ 13459 h 776465"/>
                <a:gd name="connsiteX21" fmla="*/ 7052 w 645886"/>
                <a:gd name="connsiteY21" fmla="*/ 15314 h 776465"/>
                <a:gd name="connsiteX0" fmla="*/ 7052 w 645886"/>
                <a:gd name="connsiteY0" fmla="*/ 15314 h 776465"/>
                <a:gd name="connsiteX1" fmla="*/ 2469 w 645886"/>
                <a:gd name="connsiteY1" fmla="*/ 214695 h 776465"/>
                <a:gd name="connsiteX2" fmla="*/ 39136 w 645886"/>
                <a:gd name="connsiteY2" fmla="*/ 436992 h 776465"/>
                <a:gd name="connsiteX3" fmla="*/ 114763 w 645886"/>
                <a:gd name="connsiteY3" fmla="*/ 565329 h 776465"/>
                <a:gd name="connsiteX4" fmla="*/ 233933 w 645886"/>
                <a:gd name="connsiteY4" fmla="*/ 666165 h 776465"/>
                <a:gd name="connsiteX5" fmla="*/ 373729 w 645886"/>
                <a:gd name="connsiteY5" fmla="*/ 730334 h 776465"/>
                <a:gd name="connsiteX6" fmla="*/ 471810 w 645886"/>
                <a:gd name="connsiteY6" fmla="*/ 739194 h 776465"/>
                <a:gd name="connsiteX7" fmla="*/ 550192 w 645886"/>
                <a:gd name="connsiteY7" fmla="*/ 732626 h 776465"/>
                <a:gd name="connsiteX8" fmla="*/ 573109 w 645886"/>
                <a:gd name="connsiteY8" fmla="*/ 776168 h 776465"/>
                <a:gd name="connsiteX9" fmla="*/ 616653 w 645886"/>
                <a:gd name="connsiteY9" fmla="*/ 707417 h 776465"/>
                <a:gd name="connsiteX10" fmla="*/ 644153 w 645886"/>
                <a:gd name="connsiteY10" fmla="*/ 652416 h 776465"/>
                <a:gd name="connsiteX11" fmla="*/ 561652 w 645886"/>
                <a:gd name="connsiteY11" fmla="*/ 613456 h 776465"/>
                <a:gd name="connsiteX12" fmla="*/ 488315 w 645886"/>
                <a:gd name="connsiteY12" fmla="*/ 588247 h 776465"/>
                <a:gd name="connsiteX13" fmla="*/ 508941 w 645886"/>
                <a:gd name="connsiteY13" fmla="*/ 643248 h 776465"/>
                <a:gd name="connsiteX14" fmla="*/ 380604 w 645886"/>
                <a:gd name="connsiteY14" fmla="*/ 654708 h 776465"/>
                <a:gd name="connsiteX15" fmla="*/ 224766 w 645886"/>
                <a:gd name="connsiteY15" fmla="*/ 579080 h 776465"/>
                <a:gd name="connsiteX16" fmla="*/ 114763 w 645886"/>
                <a:gd name="connsiteY16" fmla="*/ 453035 h 776465"/>
                <a:gd name="connsiteX17" fmla="*/ 64684 w 645886"/>
                <a:gd name="connsiteY17" fmla="*/ 309120 h 776465"/>
                <a:gd name="connsiteX18" fmla="*/ 53350 w 645886"/>
                <a:gd name="connsiteY18" fmla="*/ 141876 h 776465"/>
                <a:gd name="connsiteX19" fmla="*/ 64346 w 645886"/>
                <a:gd name="connsiteY19" fmla="*/ 13023 h 776465"/>
                <a:gd name="connsiteX20" fmla="*/ 36979 w 645886"/>
                <a:gd name="connsiteY20" fmla="*/ 13459 h 776465"/>
                <a:gd name="connsiteX21" fmla="*/ 7052 w 645886"/>
                <a:gd name="connsiteY21" fmla="*/ 15314 h 776465"/>
                <a:gd name="connsiteX0" fmla="*/ 7052 w 645886"/>
                <a:gd name="connsiteY0" fmla="*/ 15314 h 776465"/>
                <a:gd name="connsiteX1" fmla="*/ 2469 w 645886"/>
                <a:gd name="connsiteY1" fmla="*/ 214695 h 776465"/>
                <a:gd name="connsiteX2" fmla="*/ 39136 w 645886"/>
                <a:gd name="connsiteY2" fmla="*/ 436992 h 776465"/>
                <a:gd name="connsiteX3" fmla="*/ 114763 w 645886"/>
                <a:gd name="connsiteY3" fmla="*/ 565329 h 776465"/>
                <a:gd name="connsiteX4" fmla="*/ 233933 w 645886"/>
                <a:gd name="connsiteY4" fmla="*/ 666165 h 776465"/>
                <a:gd name="connsiteX5" fmla="*/ 373729 w 645886"/>
                <a:gd name="connsiteY5" fmla="*/ 730334 h 776465"/>
                <a:gd name="connsiteX6" fmla="*/ 471810 w 645886"/>
                <a:gd name="connsiteY6" fmla="*/ 739194 h 776465"/>
                <a:gd name="connsiteX7" fmla="*/ 550192 w 645886"/>
                <a:gd name="connsiteY7" fmla="*/ 732626 h 776465"/>
                <a:gd name="connsiteX8" fmla="*/ 573109 w 645886"/>
                <a:gd name="connsiteY8" fmla="*/ 776168 h 776465"/>
                <a:gd name="connsiteX9" fmla="*/ 616653 w 645886"/>
                <a:gd name="connsiteY9" fmla="*/ 707417 h 776465"/>
                <a:gd name="connsiteX10" fmla="*/ 644153 w 645886"/>
                <a:gd name="connsiteY10" fmla="*/ 652416 h 776465"/>
                <a:gd name="connsiteX11" fmla="*/ 561652 w 645886"/>
                <a:gd name="connsiteY11" fmla="*/ 613456 h 776465"/>
                <a:gd name="connsiteX12" fmla="*/ 488315 w 645886"/>
                <a:gd name="connsiteY12" fmla="*/ 588247 h 776465"/>
                <a:gd name="connsiteX13" fmla="*/ 508941 w 645886"/>
                <a:gd name="connsiteY13" fmla="*/ 643248 h 776465"/>
                <a:gd name="connsiteX14" fmla="*/ 380604 w 645886"/>
                <a:gd name="connsiteY14" fmla="*/ 654708 h 776465"/>
                <a:gd name="connsiteX15" fmla="*/ 224766 w 645886"/>
                <a:gd name="connsiteY15" fmla="*/ 579080 h 776465"/>
                <a:gd name="connsiteX16" fmla="*/ 114763 w 645886"/>
                <a:gd name="connsiteY16" fmla="*/ 453035 h 776465"/>
                <a:gd name="connsiteX17" fmla="*/ 64684 w 645886"/>
                <a:gd name="connsiteY17" fmla="*/ 309120 h 776465"/>
                <a:gd name="connsiteX18" fmla="*/ 53350 w 645886"/>
                <a:gd name="connsiteY18" fmla="*/ 141876 h 776465"/>
                <a:gd name="connsiteX19" fmla="*/ 64346 w 645886"/>
                <a:gd name="connsiteY19" fmla="*/ 13023 h 776465"/>
                <a:gd name="connsiteX20" fmla="*/ 36979 w 645886"/>
                <a:gd name="connsiteY20" fmla="*/ 13459 h 776465"/>
                <a:gd name="connsiteX21" fmla="*/ 7052 w 645886"/>
                <a:gd name="connsiteY21" fmla="*/ 15314 h 776465"/>
                <a:gd name="connsiteX0" fmla="*/ 7052 w 645886"/>
                <a:gd name="connsiteY0" fmla="*/ 15314 h 776465"/>
                <a:gd name="connsiteX1" fmla="*/ 2469 w 645886"/>
                <a:gd name="connsiteY1" fmla="*/ 214695 h 776465"/>
                <a:gd name="connsiteX2" fmla="*/ 39136 w 645886"/>
                <a:gd name="connsiteY2" fmla="*/ 436992 h 776465"/>
                <a:gd name="connsiteX3" fmla="*/ 114763 w 645886"/>
                <a:gd name="connsiteY3" fmla="*/ 565329 h 776465"/>
                <a:gd name="connsiteX4" fmla="*/ 233933 w 645886"/>
                <a:gd name="connsiteY4" fmla="*/ 666165 h 776465"/>
                <a:gd name="connsiteX5" fmla="*/ 373729 w 645886"/>
                <a:gd name="connsiteY5" fmla="*/ 730334 h 776465"/>
                <a:gd name="connsiteX6" fmla="*/ 471810 w 645886"/>
                <a:gd name="connsiteY6" fmla="*/ 739194 h 776465"/>
                <a:gd name="connsiteX7" fmla="*/ 550192 w 645886"/>
                <a:gd name="connsiteY7" fmla="*/ 732626 h 776465"/>
                <a:gd name="connsiteX8" fmla="*/ 573109 w 645886"/>
                <a:gd name="connsiteY8" fmla="*/ 776168 h 776465"/>
                <a:gd name="connsiteX9" fmla="*/ 616653 w 645886"/>
                <a:gd name="connsiteY9" fmla="*/ 707417 h 776465"/>
                <a:gd name="connsiteX10" fmla="*/ 644153 w 645886"/>
                <a:gd name="connsiteY10" fmla="*/ 652416 h 776465"/>
                <a:gd name="connsiteX11" fmla="*/ 561652 w 645886"/>
                <a:gd name="connsiteY11" fmla="*/ 613456 h 776465"/>
                <a:gd name="connsiteX12" fmla="*/ 488315 w 645886"/>
                <a:gd name="connsiteY12" fmla="*/ 588247 h 776465"/>
                <a:gd name="connsiteX13" fmla="*/ 508941 w 645886"/>
                <a:gd name="connsiteY13" fmla="*/ 643248 h 776465"/>
                <a:gd name="connsiteX14" fmla="*/ 380604 w 645886"/>
                <a:gd name="connsiteY14" fmla="*/ 654708 h 776465"/>
                <a:gd name="connsiteX15" fmla="*/ 224766 w 645886"/>
                <a:gd name="connsiteY15" fmla="*/ 579080 h 776465"/>
                <a:gd name="connsiteX16" fmla="*/ 100055 w 645886"/>
                <a:gd name="connsiteY16" fmla="*/ 458573 h 776465"/>
                <a:gd name="connsiteX17" fmla="*/ 64684 w 645886"/>
                <a:gd name="connsiteY17" fmla="*/ 309120 h 776465"/>
                <a:gd name="connsiteX18" fmla="*/ 53350 w 645886"/>
                <a:gd name="connsiteY18" fmla="*/ 141876 h 776465"/>
                <a:gd name="connsiteX19" fmla="*/ 64346 w 645886"/>
                <a:gd name="connsiteY19" fmla="*/ 13023 h 776465"/>
                <a:gd name="connsiteX20" fmla="*/ 36979 w 645886"/>
                <a:gd name="connsiteY20" fmla="*/ 13459 h 776465"/>
                <a:gd name="connsiteX21" fmla="*/ 7052 w 645886"/>
                <a:gd name="connsiteY21" fmla="*/ 15314 h 776465"/>
                <a:gd name="connsiteX0" fmla="*/ 7052 w 645886"/>
                <a:gd name="connsiteY0" fmla="*/ 15314 h 776465"/>
                <a:gd name="connsiteX1" fmla="*/ 2469 w 645886"/>
                <a:gd name="connsiteY1" fmla="*/ 214695 h 776465"/>
                <a:gd name="connsiteX2" fmla="*/ 39136 w 645886"/>
                <a:gd name="connsiteY2" fmla="*/ 436992 h 776465"/>
                <a:gd name="connsiteX3" fmla="*/ 114763 w 645886"/>
                <a:gd name="connsiteY3" fmla="*/ 565329 h 776465"/>
                <a:gd name="connsiteX4" fmla="*/ 233933 w 645886"/>
                <a:gd name="connsiteY4" fmla="*/ 666165 h 776465"/>
                <a:gd name="connsiteX5" fmla="*/ 373729 w 645886"/>
                <a:gd name="connsiteY5" fmla="*/ 730334 h 776465"/>
                <a:gd name="connsiteX6" fmla="*/ 471810 w 645886"/>
                <a:gd name="connsiteY6" fmla="*/ 739194 h 776465"/>
                <a:gd name="connsiteX7" fmla="*/ 550192 w 645886"/>
                <a:gd name="connsiteY7" fmla="*/ 732626 h 776465"/>
                <a:gd name="connsiteX8" fmla="*/ 573109 w 645886"/>
                <a:gd name="connsiteY8" fmla="*/ 776168 h 776465"/>
                <a:gd name="connsiteX9" fmla="*/ 616653 w 645886"/>
                <a:gd name="connsiteY9" fmla="*/ 707417 h 776465"/>
                <a:gd name="connsiteX10" fmla="*/ 644153 w 645886"/>
                <a:gd name="connsiteY10" fmla="*/ 652416 h 776465"/>
                <a:gd name="connsiteX11" fmla="*/ 561652 w 645886"/>
                <a:gd name="connsiteY11" fmla="*/ 613456 h 776465"/>
                <a:gd name="connsiteX12" fmla="*/ 488315 w 645886"/>
                <a:gd name="connsiteY12" fmla="*/ 588247 h 776465"/>
                <a:gd name="connsiteX13" fmla="*/ 508941 w 645886"/>
                <a:gd name="connsiteY13" fmla="*/ 643248 h 776465"/>
                <a:gd name="connsiteX14" fmla="*/ 380604 w 645886"/>
                <a:gd name="connsiteY14" fmla="*/ 654708 h 776465"/>
                <a:gd name="connsiteX15" fmla="*/ 219187 w 645886"/>
                <a:gd name="connsiteY15" fmla="*/ 589346 h 776465"/>
                <a:gd name="connsiteX16" fmla="*/ 100055 w 645886"/>
                <a:gd name="connsiteY16" fmla="*/ 458573 h 776465"/>
                <a:gd name="connsiteX17" fmla="*/ 64684 w 645886"/>
                <a:gd name="connsiteY17" fmla="*/ 309120 h 776465"/>
                <a:gd name="connsiteX18" fmla="*/ 53350 w 645886"/>
                <a:gd name="connsiteY18" fmla="*/ 141876 h 776465"/>
                <a:gd name="connsiteX19" fmla="*/ 64346 w 645886"/>
                <a:gd name="connsiteY19" fmla="*/ 13023 h 776465"/>
                <a:gd name="connsiteX20" fmla="*/ 36979 w 645886"/>
                <a:gd name="connsiteY20" fmla="*/ 13459 h 776465"/>
                <a:gd name="connsiteX21" fmla="*/ 7052 w 645886"/>
                <a:gd name="connsiteY21" fmla="*/ 15314 h 776465"/>
                <a:gd name="connsiteX0" fmla="*/ 7052 w 645886"/>
                <a:gd name="connsiteY0" fmla="*/ 15314 h 776465"/>
                <a:gd name="connsiteX1" fmla="*/ 2469 w 645886"/>
                <a:gd name="connsiteY1" fmla="*/ 214695 h 776465"/>
                <a:gd name="connsiteX2" fmla="*/ 39136 w 645886"/>
                <a:gd name="connsiteY2" fmla="*/ 436992 h 776465"/>
                <a:gd name="connsiteX3" fmla="*/ 114763 w 645886"/>
                <a:gd name="connsiteY3" fmla="*/ 565329 h 776465"/>
                <a:gd name="connsiteX4" fmla="*/ 233933 w 645886"/>
                <a:gd name="connsiteY4" fmla="*/ 666165 h 776465"/>
                <a:gd name="connsiteX5" fmla="*/ 373729 w 645886"/>
                <a:gd name="connsiteY5" fmla="*/ 730334 h 776465"/>
                <a:gd name="connsiteX6" fmla="*/ 471810 w 645886"/>
                <a:gd name="connsiteY6" fmla="*/ 739194 h 776465"/>
                <a:gd name="connsiteX7" fmla="*/ 550192 w 645886"/>
                <a:gd name="connsiteY7" fmla="*/ 732626 h 776465"/>
                <a:gd name="connsiteX8" fmla="*/ 573109 w 645886"/>
                <a:gd name="connsiteY8" fmla="*/ 776168 h 776465"/>
                <a:gd name="connsiteX9" fmla="*/ 616653 w 645886"/>
                <a:gd name="connsiteY9" fmla="*/ 707417 h 776465"/>
                <a:gd name="connsiteX10" fmla="*/ 644153 w 645886"/>
                <a:gd name="connsiteY10" fmla="*/ 652416 h 776465"/>
                <a:gd name="connsiteX11" fmla="*/ 561652 w 645886"/>
                <a:gd name="connsiteY11" fmla="*/ 613456 h 776465"/>
                <a:gd name="connsiteX12" fmla="*/ 488315 w 645886"/>
                <a:gd name="connsiteY12" fmla="*/ 588247 h 776465"/>
                <a:gd name="connsiteX13" fmla="*/ 508941 w 645886"/>
                <a:gd name="connsiteY13" fmla="*/ 643248 h 776465"/>
                <a:gd name="connsiteX14" fmla="*/ 379570 w 645886"/>
                <a:gd name="connsiteY14" fmla="*/ 660203 h 776465"/>
                <a:gd name="connsiteX15" fmla="*/ 219187 w 645886"/>
                <a:gd name="connsiteY15" fmla="*/ 589346 h 776465"/>
                <a:gd name="connsiteX16" fmla="*/ 100055 w 645886"/>
                <a:gd name="connsiteY16" fmla="*/ 458573 h 776465"/>
                <a:gd name="connsiteX17" fmla="*/ 64684 w 645886"/>
                <a:gd name="connsiteY17" fmla="*/ 309120 h 776465"/>
                <a:gd name="connsiteX18" fmla="*/ 53350 w 645886"/>
                <a:gd name="connsiteY18" fmla="*/ 141876 h 776465"/>
                <a:gd name="connsiteX19" fmla="*/ 64346 w 645886"/>
                <a:gd name="connsiteY19" fmla="*/ 13023 h 776465"/>
                <a:gd name="connsiteX20" fmla="*/ 36979 w 645886"/>
                <a:gd name="connsiteY20" fmla="*/ 13459 h 776465"/>
                <a:gd name="connsiteX21" fmla="*/ 7052 w 645886"/>
                <a:gd name="connsiteY21" fmla="*/ 15314 h 776465"/>
                <a:gd name="connsiteX0" fmla="*/ 7362 w 646196"/>
                <a:gd name="connsiteY0" fmla="*/ 15314 h 776465"/>
                <a:gd name="connsiteX1" fmla="*/ 2779 w 646196"/>
                <a:gd name="connsiteY1" fmla="*/ 214695 h 776465"/>
                <a:gd name="connsiteX2" fmla="*/ 43644 w 646196"/>
                <a:gd name="connsiteY2" fmla="*/ 434051 h 776465"/>
                <a:gd name="connsiteX3" fmla="*/ 115073 w 646196"/>
                <a:gd name="connsiteY3" fmla="*/ 565329 h 776465"/>
                <a:gd name="connsiteX4" fmla="*/ 234243 w 646196"/>
                <a:gd name="connsiteY4" fmla="*/ 666165 h 776465"/>
                <a:gd name="connsiteX5" fmla="*/ 374039 w 646196"/>
                <a:gd name="connsiteY5" fmla="*/ 730334 h 776465"/>
                <a:gd name="connsiteX6" fmla="*/ 472120 w 646196"/>
                <a:gd name="connsiteY6" fmla="*/ 739194 h 776465"/>
                <a:gd name="connsiteX7" fmla="*/ 550502 w 646196"/>
                <a:gd name="connsiteY7" fmla="*/ 732626 h 776465"/>
                <a:gd name="connsiteX8" fmla="*/ 573419 w 646196"/>
                <a:gd name="connsiteY8" fmla="*/ 776168 h 776465"/>
                <a:gd name="connsiteX9" fmla="*/ 616963 w 646196"/>
                <a:gd name="connsiteY9" fmla="*/ 707417 h 776465"/>
                <a:gd name="connsiteX10" fmla="*/ 644463 w 646196"/>
                <a:gd name="connsiteY10" fmla="*/ 652416 h 776465"/>
                <a:gd name="connsiteX11" fmla="*/ 561962 w 646196"/>
                <a:gd name="connsiteY11" fmla="*/ 613456 h 776465"/>
                <a:gd name="connsiteX12" fmla="*/ 488625 w 646196"/>
                <a:gd name="connsiteY12" fmla="*/ 588247 h 776465"/>
                <a:gd name="connsiteX13" fmla="*/ 509251 w 646196"/>
                <a:gd name="connsiteY13" fmla="*/ 643248 h 776465"/>
                <a:gd name="connsiteX14" fmla="*/ 379880 w 646196"/>
                <a:gd name="connsiteY14" fmla="*/ 660203 h 776465"/>
                <a:gd name="connsiteX15" fmla="*/ 219497 w 646196"/>
                <a:gd name="connsiteY15" fmla="*/ 589346 h 776465"/>
                <a:gd name="connsiteX16" fmla="*/ 100365 w 646196"/>
                <a:gd name="connsiteY16" fmla="*/ 458573 h 776465"/>
                <a:gd name="connsiteX17" fmla="*/ 64994 w 646196"/>
                <a:gd name="connsiteY17" fmla="*/ 309120 h 776465"/>
                <a:gd name="connsiteX18" fmla="*/ 53660 w 646196"/>
                <a:gd name="connsiteY18" fmla="*/ 141876 h 776465"/>
                <a:gd name="connsiteX19" fmla="*/ 64656 w 646196"/>
                <a:gd name="connsiteY19" fmla="*/ 13023 h 776465"/>
                <a:gd name="connsiteX20" fmla="*/ 37289 w 646196"/>
                <a:gd name="connsiteY20" fmla="*/ 13459 h 776465"/>
                <a:gd name="connsiteX21" fmla="*/ 7362 w 646196"/>
                <a:gd name="connsiteY21" fmla="*/ 15314 h 776465"/>
                <a:gd name="connsiteX0" fmla="*/ 7362 w 646196"/>
                <a:gd name="connsiteY0" fmla="*/ 15314 h 776465"/>
                <a:gd name="connsiteX1" fmla="*/ 2779 w 646196"/>
                <a:gd name="connsiteY1" fmla="*/ 214695 h 776465"/>
                <a:gd name="connsiteX2" fmla="*/ 43644 w 646196"/>
                <a:gd name="connsiteY2" fmla="*/ 434051 h 776465"/>
                <a:gd name="connsiteX3" fmla="*/ 115073 w 646196"/>
                <a:gd name="connsiteY3" fmla="*/ 565329 h 776465"/>
                <a:gd name="connsiteX4" fmla="*/ 234243 w 646196"/>
                <a:gd name="connsiteY4" fmla="*/ 666165 h 776465"/>
                <a:gd name="connsiteX5" fmla="*/ 374039 w 646196"/>
                <a:gd name="connsiteY5" fmla="*/ 730334 h 776465"/>
                <a:gd name="connsiteX6" fmla="*/ 472120 w 646196"/>
                <a:gd name="connsiteY6" fmla="*/ 739194 h 776465"/>
                <a:gd name="connsiteX7" fmla="*/ 550502 w 646196"/>
                <a:gd name="connsiteY7" fmla="*/ 732626 h 776465"/>
                <a:gd name="connsiteX8" fmla="*/ 573419 w 646196"/>
                <a:gd name="connsiteY8" fmla="*/ 776168 h 776465"/>
                <a:gd name="connsiteX9" fmla="*/ 616963 w 646196"/>
                <a:gd name="connsiteY9" fmla="*/ 707417 h 776465"/>
                <a:gd name="connsiteX10" fmla="*/ 644463 w 646196"/>
                <a:gd name="connsiteY10" fmla="*/ 652416 h 776465"/>
                <a:gd name="connsiteX11" fmla="*/ 561962 w 646196"/>
                <a:gd name="connsiteY11" fmla="*/ 613456 h 776465"/>
                <a:gd name="connsiteX12" fmla="*/ 488625 w 646196"/>
                <a:gd name="connsiteY12" fmla="*/ 588247 h 776465"/>
                <a:gd name="connsiteX13" fmla="*/ 509251 w 646196"/>
                <a:gd name="connsiteY13" fmla="*/ 643248 h 776465"/>
                <a:gd name="connsiteX14" fmla="*/ 379880 w 646196"/>
                <a:gd name="connsiteY14" fmla="*/ 660203 h 776465"/>
                <a:gd name="connsiteX15" fmla="*/ 219497 w 646196"/>
                <a:gd name="connsiteY15" fmla="*/ 589346 h 776465"/>
                <a:gd name="connsiteX16" fmla="*/ 100365 w 646196"/>
                <a:gd name="connsiteY16" fmla="*/ 458573 h 776465"/>
                <a:gd name="connsiteX17" fmla="*/ 54829 w 646196"/>
                <a:gd name="connsiteY17" fmla="*/ 309885 h 776465"/>
                <a:gd name="connsiteX18" fmla="*/ 53660 w 646196"/>
                <a:gd name="connsiteY18" fmla="*/ 141876 h 776465"/>
                <a:gd name="connsiteX19" fmla="*/ 64656 w 646196"/>
                <a:gd name="connsiteY19" fmla="*/ 13023 h 776465"/>
                <a:gd name="connsiteX20" fmla="*/ 37289 w 646196"/>
                <a:gd name="connsiteY20" fmla="*/ 13459 h 776465"/>
                <a:gd name="connsiteX21" fmla="*/ 7362 w 646196"/>
                <a:gd name="connsiteY21" fmla="*/ 15314 h 77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6196" h="776465">
                  <a:moveTo>
                    <a:pt x="7362" y="15314"/>
                  </a:moveTo>
                  <a:cubicBezTo>
                    <a:pt x="1610" y="48853"/>
                    <a:pt x="-3268" y="144905"/>
                    <a:pt x="2779" y="214695"/>
                  </a:cubicBezTo>
                  <a:cubicBezTo>
                    <a:pt x="8826" y="284485"/>
                    <a:pt x="24928" y="375612"/>
                    <a:pt x="43644" y="434051"/>
                  </a:cubicBezTo>
                  <a:cubicBezTo>
                    <a:pt x="62360" y="492490"/>
                    <a:pt x="83307" y="526643"/>
                    <a:pt x="115073" y="565329"/>
                  </a:cubicBezTo>
                  <a:cubicBezTo>
                    <a:pt x="146840" y="604015"/>
                    <a:pt x="191082" y="638664"/>
                    <a:pt x="234243" y="666165"/>
                  </a:cubicBezTo>
                  <a:cubicBezTo>
                    <a:pt x="277404" y="693666"/>
                    <a:pt x="334393" y="718163"/>
                    <a:pt x="374039" y="730334"/>
                  </a:cubicBezTo>
                  <a:cubicBezTo>
                    <a:pt x="413685" y="742505"/>
                    <a:pt x="442710" y="738812"/>
                    <a:pt x="472120" y="739194"/>
                  </a:cubicBezTo>
                  <a:cubicBezTo>
                    <a:pt x="501530" y="739576"/>
                    <a:pt x="533619" y="726464"/>
                    <a:pt x="550502" y="732626"/>
                  </a:cubicBezTo>
                  <a:cubicBezTo>
                    <a:pt x="567385" y="738788"/>
                    <a:pt x="562342" y="780369"/>
                    <a:pt x="573419" y="776168"/>
                  </a:cubicBezTo>
                  <a:cubicBezTo>
                    <a:pt x="584496" y="771967"/>
                    <a:pt x="606650" y="727660"/>
                    <a:pt x="616963" y="707417"/>
                  </a:cubicBezTo>
                  <a:cubicBezTo>
                    <a:pt x="627276" y="687174"/>
                    <a:pt x="630713" y="674951"/>
                    <a:pt x="644463" y="652416"/>
                  </a:cubicBezTo>
                  <a:cubicBezTo>
                    <a:pt x="658213" y="629881"/>
                    <a:pt x="586407" y="624533"/>
                    <a:pt x="561962" y="613456"/>
                  </a:cubicBezTo>
                  <a:cubicBezTo>
                    <a:pt x="537517" y="602379"/>
                    <a:pt x="497410" y="583282"/>
                    <a:pt x="488625" y="588247"/>
                  </a:cubicBezTo>
                  <a:cubicBezTo>
                    <a:pt x="479840" y="593212"/>
                    <a:pt x="527375" y="631255"/>
                    <a:pt x="509251" y="643248"/>
                  </a:cubicBezTo>
                  <a:cubicBezTo>
                    <a:pt x="491127" y="655241"/>
                    <a:pt x="428172" y="669187"/>
                    <a:pt x="379880" y="660203"/>
                  </a:cubicBezTo>
                  <a:cubicBezTo>
                    <a:pt x="331588" y="651219"/>
                    <a:pt x="266083" y="622951"/>
                    <a:pt x="219497" y="589346"/>
                  </a:cubicBezTo>
                  <a:cubicBezTo>
                    <a:pt x="172911" y="555741"/>
                    <a:pt x="127810" y="505150"/>
                    <a:pt x="100365" y="458573"/>
                  </a:cubicBezTo>
                  <a:cubicBezTo>
                    <a:pt x="72920" y="411996"/>
                    <a:pt x="62613" y="362668"/>
                    <a:pt x="54829" y="309885"/>
                  </a:cubicBezTo>
                  <a:cubicBezTo>
                    <a:pt x="47045" y="257102"/>
                    <a:pt x="50442" y="190341"/>
                    <a:pt x="53660" y="141876"/>
                  </a:cubicBezTo>
                  <a:cubicBezTo>
                    <a:pt x="50223" y="94896"/>
                    <a:pt x="69205" y="37653"/>
                    <a:pt x="64656" y="13023"/>
                  </a:cubicBezTo>
                  <a:cubicBezTo>
                    <a:pt x="60107" y="-11607"/>
                    <a:pt x="46838" y="13077"/>
                    <a:pt x="37289" y="13459"/>
                  </a:cubicBezTo>
                  <a:cubicBezTo>
                    <a:pt x="27740" y="13841"/>
                    <a:pt x="13114" y="-18225"/>
                    <a:pt x="7362" y="15314"/>
                  </a:cubicBez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8" name="TextBox 37"/>
            <p:cNvSpPr txBox="1"/>
            <p:nvPr/>
          </p:nvSpPr>
          <p:spPr>
            <a:xfrm>
              <a:off x="4046826" y="1364188"/>
              <a:ext cx="1837691" cy="246221"/>
            </a:xfrm>
            <a:prstGeom prst="rect">
              <a:avLst/>
            </a:prstGeom>
            <a:noFill/>
          </p:spPr>
          <p:txBody>
            <a:bodyPr wrap="square" rtlCol="0">
              <a:spAutoFit/>
            </a:bodyPr>
            <a:lstStyle/>
            <a:p>
              <a:pPr algn="ctr"/>
              <a:r>
                <a:rPr lang="en-AU" sz="1000" dirty="0" err="1">
                  <a:solidFill>
                    <a:schemeClr val="bg1"/>
                  </a:solidFill>
                </a:rPr>
                <a:t>DeGrey</a:t>
              </a:r>
              <a:r>
                <a:rPr lang="en-AU" sz="1000" dirty="0">
                  <a:solidFill>
                    <a:schemeClr val="bg1"/>
                  </a:solidFill>
                </a:rPr>
                <a:t> River, NWS</a:t>
              </a:r>
            </a:p>
          </p:txBody>
        </p:sp>
        <p:sp>
          <p:nvSpPr>
            <p:cNvPr id="39" name="TextBox 38"/>
            <p:cNvSpPr txBox="1"/>
            <p:nvPr/>
          </p:nvSpPr>
          <p:spPr>
            <a:xfrm>
              <a:off x="6501251" y="1723975"/>
              <a:ext cx="1837691" cy="246221"/>
            </a:xfrm>
            <a:prstGeom prst="rect">
              <a:avLst/>
            </a:prstGeom>
            <a:noFill/>
          </p:spPr>
          <p:txBody>
            <a:bodyPr wrap="square" rtlCol="0">
              <a:spAutoFit/>
            </a:bodyPr>
            <a:lstStyle/>
            <a:p>
              <a:pPr algn="ctr"/>
              <a:r>
                <a:rPr lang="en-AU" sz="1000" dirty="0">
                  <a:solidFill>
                    <a:schemeClr val="bg1"/>
                  </a:solidFill>
                </a:rPr>
                <a:t>Shoalhaven River, NSW</a:t>
              </a:r>
            </a:p>
          </p:txBody>
        </p:sp>
        <p:sp>
          <p:nvSpPr>
            <p:cNvPr id="56" name="NW to NNW oriented fabrics…"/>
            <p:cNvSpPr/>
            <p:nvPr/>
          </p:nvSpPr>
          <p:spPr>
            <a:xfrm>
              <a:off x="1891436" y="3224865"/>
              <a:ext cx="3398235" cy="1885131"/>
            </a:xfrm>
            <a:prstGeom prst="rect">
              <a:avLst/>
            </a:prstGeom>
            <a:noFill/>
            <a:ln w="12700">
              <a:miter lim="400000"/>
            </a:ln>
            <a:extLst>
              <a:ext uri="{C572A759-6A51-4108-AA02-DFA0A04FC94B}">
                <ma14:wrappingTextBoxFlag xmlns="" xmlns:ma14="http://schemas.microsoft.com/office/mac/drawingml/2011/main" val="1"/>
              </a:ext>
            </a:extLst>
          </p:spPr>
          <p:txBody>
            <a:bodyPr wrap="square" lIns="19050" tIns="19050" rIns="19050" bIns="19050">
              <a:spAutoFit/>
            </a:bodyPr>
            <a:lstStyle/>
            <a:p>
              <a:pPr marL="269875" lvl="1" indent="-176213" defTabSz="219075" eaLnBrk="1" fontAlgn="auto">
                <a:spcBef>
                  <a:spcPts val="900"/>
                </a:spcBef>
                <a:spcAft>
                  <a:spcPts val="0"/>
                </a:spcAft>
                <a:buSzPct val="75000"/>
                <a:buFontTx/>
                <a:buChar char="•"/>
                <a:defRPr sz="4800">
                  <a:solidFill>
                    <a:srgbClr val="FFFFFF"/>
                  </a:solidFill>
                </a:defRPr>
              </a:pPr>
              <a:r>
                <a:rPr lang="en-AU" sz="1500" b="1" kern="0" dirty="0">
                  <a:solidFill>
                    <a:srgbClr val="FFFFFF"/>
                  </a:solidFill>
                  <a:latin typeface="Helvetica Light"/>
                  <a:sym typeface="Helvetica Light"/>
                </a:rPr>
                <a:t>Initial Focus on Australia</a:t>
              </a:r>
              <a:endParaRPr sz="1500" b="1" kern="0" dirty="0">
                <a:solidFill>
                  <a:srgbClr val="FFFFFF"/>
                </a:solidFill>
                <a:latin typeface="Helvetica Light"/>
                <a:sym typeface="Helvetica Light"/>
              </a:endParaRPr>
            </a:p>
            <a:p>
              <a:pPr marL="269875" lvl="1" indent="-176213" defTabSz="219075" eaLnBrk="1" fontAlgn="auto">
                <a:spcBef>
                  <a:spcPts val="900"/>
                </a:spcBef>
                <a:spcAft>
                  <a:spcPts val="0"/>
                </a:spcAft>
                <a:buSzPct val="75000"/>
                <a:buFontTx/>
                <a:buChar char="•"/>
                <a:defRPr sz="4800">
                  <a:solidFill>
                    <a:srgbClr val="FFFFFF"/>
                  </a:solidFill>
                </a:defRPr>
              </a:pPr>
              <a:r>
                <a:rPr lang="en-AU" sz="1500" b="1" kern="0" dirty="0">
                  <a:solidFill>
                    <a:srgbClr val="FFFFFF"/>
                  </a:solidFill>
                  <a:latin typeface="Helvetica Light"/>
                  <a:sym typeface="Helvetica Light"/>
                </a:rPr>
                <a:t>Huge NWS Datasets</a:t>
              </a:r>
            </a:p>
            <a:p>
              <a:pPr marL="269875" lvl="1" indent="-176213" defTabSz="219075" eaLnBrk="1" fontAlgn="auto">
                <a:spcBef>
                  <a:spcPts val="900"/>
                </a:spcBef>
                <a:spcAft>
                  <a:spcPts val="0"/>
                </a:spcAft>
                <a:buSzPct val="75000"/>
                <a:buFontTx/>
                <a:buChar char="•"/>
                <a:defRPr sz="4800">
                  <a:solidFill>
                    <a:srgbClr val="FFFFFF"/>
                  </a:solidFill>
                </a:defRPr>
              </a:pPr>
              <a:r>
                <a:rPr lang="en-AU" sz="1500" b="1" kern="0" dirty="0">
                  <a:solidFill>
                    <a:srgbClr val="FFFFFF"/>
                  </a:solidFill>
                  <a:latin typeface="Helvetica Light"/>
                  <a:sym typeface="Helvetica Light"/>
                </a:rPr>
                <a:t>High Quality Open File</a:t>
              </a:r>
              <a:br>
                <a:rPr lang="en-AU" sz="1500" b="1" kern="0" dirty="0">
                  <a:solidFill>
                    <a:srgbClr val="FFFFFF"/>
                  </a:solidFill>
                  <a:latin typeface="Helvetica Light"/>
                  <a:sym typeface="Helvetica Light"/>
                </a:rPr>
              </a:br>
              <a:r>
                <a:rPr lang="en-AU" sz="1500" b="1" kern="0" dirty="0">
                  <a:solidFill>
                    <a:srgbClr val="FFFFFF"/>
                  </a:solidFill>
                  <a:latin typeface="Helvetica Light"/>
                  <a:sym typeface="Helvetica Light"/>
                </a:rPr>
                <a:t>Seismic &amp; Attribute Analysis</a:t>
              </a:r>
            </a:p>
            <a:p>
              <a:pPr marL="269875" lvl="1" indent="-176213" defTabSz="219075" eaLnBrk="1" fontAlgn="auto">
                <a:spcBef>
                  <a:spcPts val="900"/>
                </a:spcBef>
                <a:spcAft>
                  <a:spcPts val="0"/>
                </a:spcAft>
                <a:buSzPct val="75000"/>
                <a:buFontTx/>
                <a:buChar char="•"/>
                <a:defRPr sz="4800">
                  <a:solidFill>
                    <a:srgbClr val="FFFFFF"/>
                  </a:solidFill>
                </a:defRPr>
              </a:pPr>
              <a:r>
                <a:rPr lang="en-AU" sz="1500" b="1" kern="0" dirty="0">
                  <a:solidFill>
                    <a:srgbClr val="FFFFFF"/>
                  </a:solidFill>
                  <a:latin typeface="Helvetica Light"/>
                  <a:sym typeface="Helvetica Light"/>
                </a:rPr>
                <a:t>Relate Source Rock OM to oils</a:t>
              </a:r>
            </a:p>
            <a:p>
              <a:pPr marL="269875" lvl="1" indent="-176213" defTabSz="219075" eaLnBrk="1" fontAlgn="auto">
                <a:spcBef>
                  <a:spcPts val="900"/>
                </a:spcBef>
                <a:spcAft>
                  <a:spcPts val="0"/>
                </a:spcAft>
                <a:buSzPct val="75000"/>
                <a:buFontTx/>
                <a:buChar char="•"/>
                <a:defRPr sz="4800">
                  <a:solidFill>
                    <a:srgbClr val="FFFFFF"/>
                  </a:solidFill>
                </a:defRPr>
              </a:pPr>
              <a:r>
                <a:rPr lang="en-AU" sz="1500" b="1" kern="0" dirty="0">
                  <a:solidFill>
                    <a:srgbClr val="FFFFFF"/>
                  </a:solidFill>
                  <a:latin typeface="Helvetica Light"/>
                  <a:sym typeface="Helvetica Light"/>
                </a:rPr>
                <a:t>Partner with Industry Participants</a:t>
              </a:r>
            </a:p>
          </p:txBody>
        </p:sp>
      </p:grpSp>
      <p:sp>
        <p:nvSpPr>
          <p:cNvPr id="8" name="Slide Number Placeholder 7"/>
          <p:cNvSpPr>
            <a:spLocks noGrp="1"/>
          </p:cNvSpPr>
          <p:nvPr>
            <p:ph type="sldNum" sz="quarter" idx="12"/>
          </p:nvPr>
        </p:nvSpPr>
        <p:spPr/>
        <p:txBody>
          <a:bodyPr/>
          <a:lstStyle/>
          <a:p>
            <a:pPr>
              <a:defRPr/>
            </a:pPr>
            <a:fld id="{96C98352-8999-4F44-B540-BEC90CB84622}" type="slidenum">
              <a:rPr lang="en-US" altLang="en-US" smtClean="0"/>
              <a:pPr>
                <a:defRPr/>
              </a:pPr>
              <a:t>5</a:t>
            </a:fld>
            <a:endParaRPr lang="en-US" altLang="en-US" dirty="0"/>
          </a:p>
        </p:txBody>
      </p:sp>
      <p:grpSp>
        <p:nvGrpSpPr>
          <p:cNvPr id="76" name="Group 75"/>
          <p:cNvGrpSpPr/>
          <p:nvPr/>
        </p:nvGrpSpPr>
        <p:grpSpPr>
          <a:xfrm>
            <a:off x="1740871" y="1641357"/>
            <a:ext cx="2029018" cy="1514745"/>
            <a:chOff x="1813947" y="1166926"/>
            <a:chExt cx="3970020" cy="2758440"/>
          </a:xfrm>
        </p:grpSpPr>
        <p:sp>
          <p:nvSpPr>
            <p:cNvPr id="77" name="Rectangle 76"/>
            <p:cNvSpPr/>
            <p:nvPr/>
          </p:nvSpPr>
          <p:spPr>
            <a:xfrm>
              <a:off x="1813947" y="1166926"/>
              <a:ext cx="3970020" cy="275844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8" name="Picture 77"/>
            <p:cNvPicPr>
              <a:picLocks noChangeAspect="1"/>
            </p:cNvPicPr>
            <p:nvPr/>
          </p:nvPicPr>
          <p:blipFill>
            <a:blip r:embed="rId9"/>
            <a:stretch>
              <a:fillRect/>
            </a:stretch>
          </p:blipFill>
          <p:spPr>
            <a:xfrm>
              <a:off x="2190489" y="1250899"/>
              <a:ext cx="3216937" cy="2590494"/>
            </a:xfrm>
            <a:prstGeom prst="rect">
              <a:avLst/>
            </a:prstGeom>
          </p:spPr>
        </p:pic>
      </p:grpSp>
    </p:spTree>
    <p:extLst>
      <p:ext uri="{BB962C8B-B14F-4D97-AF65-F5344CB8AC3E}">
        <p14:creationId xmlns:p14="http://schemas.microsoft.com/office/powerpoint/2010/main" val="41424536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p:cNvPicPr>
          <p:nvPr>
            <p:ph sz="half" idx="1"/>
          </p:nvPr>
        </p:nvPicPr>
        <p:blipFill>
          <a:blip r:embed="rId3" cstate="print"/>
          <a:srcRect/>
          <a:stretch>
            <a:fillRect/>
          </a:stretch>
        </p:blipFill>
        <p:spPr bwMode="auto">
          <a:xfrm>
            <a:off x="177280" y="839491"/>
            <a:ext cx="4320074" cy="3708838"/>
          </a:xfrm>
          <a:prstGeom prst="rect">
            <a:avLst/>
          </a:prstGeom>
          <a:noFill/>
          <a:ln w="9525">
            <a:noFill/>
            <a:miter lim="800000"/>
            <a:headEnd/>
            <a:tailEnd/>
          </a:ln>
        </p:spPr>
      </p:pic>
      <p:pic>
        <p:nvPicPr>
          <p:cNvPr id="8" name="Content Placeholder 7"/>
          <p:cNvPicPr>
            <a:picLocks noGrp="1" noChangeAspect="1"/>
          </p:cNvPicPr>
          <p:nvPr>
            <p:ph sz="half" idx="2"/>
          </p:nvPr>
        </p:nvPicPr>
        <p:blipFill>
          <a:blip r:embed="rId4"/>
          <a:stretch>
            <a:fillRect/>
          </a:stretch>
        </p:blipFill>
        <p:spPr>
          <a:xfrm>
            <a:off x="4692345" y="1063425"/>
            <a:ext cx="3652862" cy="3359021"/>
          </a:xfrm>
          <a:prstGeom prst="rect">
            <a:avLst/>
          </a:prstGeom>
        </p:spPr>
      </p:pic>
      <p:sp>
        <p:nvSpPr>
          <p:cNvPr id="5" name="Title 4"/>
          <p:cNvSpPr>
            <a:spLocks noGrp="1"/>
          </p:cNvSpPr>
          <p:nvPr>
            <p:ph type="title"/>
          </p:nvPr>
        </p:nvSpPr>
        <p:spPr>
          <a:xfrm>
            <a:off x="289248" y="46653"/>
            <a:ext cx="8397553" cy="645235"/>
          </a:xfrm>
          <a:noFill/>
        </p:spPr>
        <p:txBody>
          <a:bodyPr/>
          <a:lstStyle/>
          <a:p>
            <a:r>
              <a:rPr lang="en-AU" sz="2000" b="1" dirty="0">
                <a:solidFill>
                  <a:srgbClr val="00A84C"/>
                </a:solidFill>
              </a:rPr>
              <a:t>Integrate New Technology, </a:t>
            </a:r>
            <a:br>
              <a:rPr lang="en-AU" sz="2000" b="1" dirty="0">
                <a:solidFill>
                  <a:srgbClr val="00A84C"/>
                </a:solidFill>
              </a:rPr>
            </a:br>
            <a:r>
              <a:rPr lang="en-AU" sz="2000" b="1" dirty="0">
                <a:solidFill>
                  <a:srgbClr val="00A84C"/>
                </a:solidFill>
              </a:rPr>
              <a:t>Track Organic Matter Maturation &amp; Fingerprint</a:t>
            </a:r>
          </a:p>
        </p:txBody>
      </p:sp>
      <p:sp>
        <p:nvSpPr>
          <p:cNvPr id="4" name="Slide Number Placeholder 3"/>
          <p:cNvSpPr>
            <a:spLocks noGrp="1"/>
          </p:cNvSpPr>
          <p:nvPr>
            <p:ph type="sldNum" sz="quarter" idx="12"/>
          </p:nvPr>
        </p:nvSpPr>
        <p:spPr/>
        <p:txBody>
          <a:bodyPr/>
          <a:lstStyle/>
          <a:p>
            <a:pPr>
              <a:defRPr/>
            </a:pPr>
            <a:fld id="{AF284140-0055-4F5A-ABDD-845024D6372A}" type="slidenum">
              <a:rPr lang="en-US" altLang="en-US" smtClean="0"/>
              <a:pPr>
                <a:defRPr/>
              </a:pPr>
              <a:t>6</a:t>
            </a:fld>
            <a:endParaRPr lang="en-US" altLang="en-US" dirty="0"/>
          </a:p>
        </p:txBody>
      </p:sp>
      <p:sp>
        <p:nvSpPr>
          <p:cNvPr id="11" name="TextBox 10"/>
          <p:cNvSpPr txBox="1"/>
          <p:nvPr/>
        </p:nvSpPr>
        <p:spPr>
          <a:xfrm>
            <a:off x="457201" y="4393322"/>
            <a:ext cx="3433863" cy="430887"/>
          </a:xfrm>
          <a:prstGeom prst="rect">
            <a:avLst/>
          </a:prstGeom>
          <a:noFill/>
        </p:spPr>
        <p:txBody>
          <a:bodyPr wrap="square" rtlCol="0">
            <a:spAutoFit/>
          </a:bodyPr>
          <a:lstStyle/>
          <a:p>
            <a:pPr algn="ctr"/>
            <a:r>
              <a:rPr lang="en-AU" sz="1050" b="1" dirty="0"/>
              <a:t>TOF-SIMS Map of Carbon in Massive </a:t>
            </a:r>
            <a:r>
              <a:rPr lang="en-AU" sz="1050" b="1" dirty="0" err="1"/>
              <a:t>Vitrinite</a:t>
            </a:r>
            <a:r>
              <a:rPr lang="en-AU" sz="1050" b="1" dirty="0"/>
              <a:t> from Tertiary New Zealand sample</a:t>
            </a:r>
          </a:p>
        </p:txBody>
      </p:sp>
      <p:sp>
        <p:nvSpPr>
          <p:cNvPr id="12" name="Title 4"/>
          <p:cNvSpPr txBox="1">
            <a:spLocks/>
          </p:cNvSpPr>
          <p:nvPr/>
        </p:nvSpPr>
        <p:spPr bwMode="auto">
          <a:xfrm>
            <a:off x="457201" y="719881"/>
            <a:ext cx="8229600" cy="492802"/>
          </a:xfrm>
          <a:prstGeom prst="rect">
            <a:avLst/>
          </a:prstGeom>
          <a:solidFill>
            <a:srgbClr val="F3FAFF"/>
          </a:solid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Arial" panose="020B060402020202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Arial" panose="020B0604020202020204" pitchFamily="34" charset="0"/>
                <a:ea typeface="MS PGothic" panose="020B0600070205080204" pitchFamily="34" charset="-128"/>
              </a:defRPr>
            </a:lvl9pPr>
          </a:lstStyle>
          <a:p>
            <a:r>
              <a:rPr lang="en-AU" sz="1800" dirty="0"/>
              <a:t>Example: </a:t>
            </a:r>
            <a:r>
              <a:rPr lang="en-AU" sz="1800" i="1" dirty="0"/>
              <a:t>In-Situ</a:t>
            </a:r>
            <a:r>
              <a:rPr lang="en-AU" sz="1800" dirty="0"/>
              <a:t> Nano-Scale Analysis of Organic Matter:</a:t>
            </a:r>
            <a:br>
              <a:rPr lang="en-AU" sz="1800" dirty="0"/>
            </a:br>
            <a:r>
              <a:rPr lang="en-AU" sz="1800" dirty="0"/>
              <a:t> Automated Elements, Isotopes &amp; Molecules</a:t>
            </a:r>
          </a:p>
        </p:txBody>
      </p:sp>
      <p:sp>
        <p:nvSpPr>
          <p:cNvPr id="2" name="Date Placeholder 1"/>
          <p:cNvSpPr>
            <a:spLocks noGrp="1"/>
          </p:cNvSpPr>
          <p:nvPr>
            <p:ph type="dt" sz="half" idx="10"/>
          </p:nvPr>
        </p:nvSpPr>
        <p:spPr/>
        <p:txBody>
          <a:bodyPr/>
          <a:lstStyle/>
          <a:p>
            <a:pPr>
              <a:defRPr/>
            </a:pPr>
            <a:r>
              <a:rPr lang="en-US" altLang="en-US"/>
              <a:t>2017-05-13</a:t>
            </a:r>
          </a:p>
        </p:txBody>
      </p:sp>
      <p:sp>
        <p:nvSpPr>
          <p:cNvPr id="3" name="Footer Placeholder 2"/>
          <p:cNvSpPr>
            <a:spLocks noGrp="1"/>
          </p:cNvSpPr>
          <p:nvPr>
            <p:ph type="ftr" sz="quarter" idx="11"/>
          </p:nvPr>
        </p:nvSpPr>
        <p:spPr/>
        <p:txBody>
          <a:bodyPr/>
          <a:lstStyle/>
          <a:p>
            <a:pPr>
              <a:defRPr/>
            </a:pPr>
            <a:r>
              <a:rPr lang="en-US"/>
              <a:t>Curtin SAFE Sundowner</a:t>
            </a:r>
          </a:p>
        </p:txBody>
      </p:sp>
      <p:sp>
        <p:nvSpPr>
          <p:cNvPr id="10" name="TextBox 9"/>
          <p:cNvSpPr txBox="1"/>
          <p:nvPr/>
        </p:nvSpPr>
        <p:spPr>
          <a:xfrm>
            <a:off x="4553057" y="4393322"/>
            <a:ext cx="2820510" cy="577081"/>
          </a:xfrm>
          <a:prstGeom prst="rect">
            <a:avLst/>
          </a:prstGeom>
          <a:solidFill>
            <a:srgbClr val="F3FAFF"/>
          </a:solidFill>
        </p:spPr>
        <p:txBody>
          <a:bodyPr wrap="square" rtlCol="0">
            <a:spAutoFit/>
          </a:bodyPr>
          <a:lstStyle/>
          <a:p>
            <a:pPr algn="ctr"/>
            <a:r>
              <a:rPr lang="en-AU" sz="1050" b="1" dirty="0"/>
              <a:t>TOF-SIMS Map of Carbon in </a:t>
            </a:r>
            <a:r>
              <a:rPr lang="en-AU" sz="1050" b="1" dirty="0" err="1"/>
              <a:t>Vitrinite</a:t>
            </a:r>
            <a:r>
              <a:rPr lang="en-AU" sz="1050" b="1" dirty="0"/>
              <a:t> varying from Cell wall layers (high orange) to cell contents (low blue)</a:t>
            </a:r>
          </a:p>
        </p:txBody>
      </p:sp>
    </p:spTree>
    <p:extLst>
      <p:ext uri="{BB962C8B-B14F-4D97-AF65-F5344CB8AC3E}">
        <p14:creationId xmlns:p14="http://schemas.microsoft.com/office/powerpoint/2010/main" val="14739628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52" y="206375"/>
            <a:ext cx="8378890" cy="614719"/>
          </a:xfrm>
        </p:spPr>
        <p:txBody>
          <a:bodyPr/>
          <a:lstStyle/>
          <a:p>
            <a:r>
              <a:rPr lang="en-US" sz="3200" dirty="0">
                <a:solidFill>
                  <a:srgbClr val="0070C0"/>
                </a:solidFill>
              </a:rPr>
              <a:t>2. Molecules &amp; Microbes to Stored Energy</a:t>
            </a:r>
            <a:endParaRPr lang="en-AU" sz="3200" dirty="0">
              <a:solidFill>
                <a:srgbClr val="0070C0"/>
              </a:solidFill>
            </a:endParaRPr>
          </a:p>
        </p:txBody>
      </p:sp>
      <p:sp>
        <p:nvSpPr>
          <p:cNvPr id="3" name="Content Placeholder 2"/>
          <p:cNvSpPr>
            <a:spLocks noGrp="1"/>
          </p:cNvSpPr>
          <p:nvPr>
            <p:ph idx="1"/>
          </p:nvPr>
        </p:nvSpPr>
        <p:spPr/>
        <p:txBody>
          <a:bodyPr/>
          <a:lstStyle/>
          <a:p>
            <a:r>
              <a:rPr lang="en-AU" sz="2000" dirty="0"/>
              <a:t>How does inorganic material interact with organic matter during transformations?</a:t>
            </a:r>
          </a:p>
          <a:p>
            <a:r>
              <a:rPr lang="en-AU" sz="2000" b="1" dirty="0"/>
              <a:t>Organics to oil</a:t>
            </a:r>
            <a:r>
              <a:rPr lang="en-AU" sz="2000" dirty="0"/>
              <a:t> - What is the role of microbes in the transformation of organic matter into hydrocarbons?</a:t>
            </a:r>
          </a:p>
          <a:p>
            <a:r>
              <a:rPr lang="en-AU" sz="2000" b="1" dirty="0"/>
              <a:t>Reducing risks with microbial fingerprints </a:t>
            </a:r>
            <a:r>
              <a:rPr lang="en-AU" sz="2000" dirty="0"/>
              <a:t>- Can we identify controls &amp; characterise source rocks using biomarkers &amp; microbial signatures?</a:t>
            </a:r>
          </a:p>
          <a:p>
            <a:r>
              <a:rPr lang="en-US" sz="2000" b="1" dirty="0"/>
              <a:t>Penalties to production: Microbial interactions &amp; future energy generation </a:t>
            </a:r>
            <a:r>
              <a:rPr lang="en-US" sz="2000" dirty="0"/>
              <a:t>- Can our understanding of microbes &amp; their processes be used to create new energy sources or </a:t>
            </a:r>
            <a:r>
              <a:rPr lang="en-US" sz="2000" dirty="0" err="1"/>
              <a:t>maximise</a:t>
            </a:r>
            <a:r>
              <a:rPr lang="en-US" sz="2000" dirty="0"/>
              <a:t> recovery &amp; </a:t>
            </a:r>
            <a:r>
              <a:rPr lang="en-US" sz="2000" dirty="0" err="1"/>
              <a:t>optimise</a:t>
            </a:r>
            <a:r>
              <a:rPr lang="en-US" sz="2000" dirty="0"/>
              <a:t> processing? </a:t>
            </a:r>
            <a:r>
              <a:rPr lang="en-AU" sz="2000" dirty="0"/>
              <a:t> </a:t>
            </a:r>
          </a:p>
          <a:p>
            <a:endParaRPr lang="en-AU" sz="2000" dirty="0"/>
          </a:p>
        </p:txBody>
      </p:sp>
      <p:sp>
        <p:nvSpPr>
          <p:cNvPr id="4" name="Date Placeholder 3"/>
          <p:cNvSpPr>
            <a:spLocks noGrp="1"/>
          </p:cNvSpPr>
          <p:nvPr>
            <p:ph type="dt" sz="half" idx="10"/>
          </p:nvPr>
        </p:nvSpPr>
        <p:spPr/>
        <p:txBody>
          <a:bodyPr/>
          <a:lstStyle/>
          <a:p>
            <a:pPr>
              <a:defRPr/>
            </a:pPr>
            <a:r>
              <a:rPr lang="en-US" altLang="en-US" dirty="0"/>
              <a:t>2017-05-15</a:t>
            </a:r>
          </a:p>
        </p:txBody>
      </p:sp>
      <p:sp>
        <p:nvSpPr>
          <p:cNvPr id="5" name="Footer Placeholder 4"/>
          <p:cNvSpPr>
            <a:spLocks noGrp="1"/>
          </p:cNvSpPr>
          <p:nvPr>
            <p:ph type="ftr" sz="quarter" idx="11"/>
          </p:nvPr>
        </p:nvSpPr>
        <p:spPr/>
        <p:txBody>
          <a:bodyPr/>
          <a:lstStyle/>
          <a:p>
            <a:pPr>
              <a:defRPr/>
            </a:pPr>
            <a:r>
              <a:rPr lang="en-US"/>
              <a:t>Curtin SAFE Sundowner</a:t>
            </a:r>
          </a:p>
        </p:txBody>
      </p:sp>
      <p:sp>
        <p:nvSpPr>
          <p:cNvPr id="6" name="Slide Number Placeholder 5"/>
          <p:cNvSpPr>
            <a:spLocks noGrp="1"/>
          </p:cNvSpPr>
          <p:nvPr>
            <p:ph type="sldNum" sz="quarter" idx="12"/>
          </p:nvPr>
        </p:nvSpPr>
        <p:spPr/>
        <p:txBody>
          <a:bodyPr/>
          <a:lstStyle/>
          <a:p>
            <a:pPr>
              <a:defRPr/>
            </a:pPr>
            <a:fld id="{AF284140-0055-4F5A-ABDD-845024D6372A}" type="slidenum">
              <a:rPr lang="en-US" altLang="en-US" smtClean="0"/>
              <a:pPr>
                <a:defRPr/>
              </a:pPr>
              <a:t>7</a:t>
            </a:fld>
            <a:endParaRPr lang="en-US" altLang="en-US"/>
          </a:p>
        </p:txBody>
      </p:sp>
    </p:spTree>
    <p:extLst>
      <p:ext uri="{BB962C8B-B14F-4D97-AF65-F5344CB8AC3E}">
        <p14:creationId xmlns:p14="http://schemas.microsoft.com/office/powerpoint/2010/main" val="30926895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4" descr="Figure 2.pdf"/>
          <p:cNvPicPr>
            <a:picLocks noChangeAspect="1"/>
          </p:cNvPicPr>
          <p:nvPr/>
        </p:nvPicPr>
        <p:blipFill rotWithShape="1">
          <a:blip r:embed="rId3">
            <a:extLst>
              <a:ext uri="{28A0092B-C50C-407E-A947-70E740481C1C}">
                <a14:useLocalDpi xmlns:a14="http://schemas.microsoft.com/office/drawing/2010/main" val="0"/>
              </a:ext>
            </a:extLst>
          </a:blip>
          <a:srcRect t="8149" r="49158" b="64062"/>
          <a:stretch/>
        </p:blipFill>
        <p:spPr>
          <a:xfrm>
            <a:off x="3651728" y="405675"/>
            <a:ext cx="2659330" cy="2442118"/>
          </a:xfrm>
          <a:prstGeom prst="rect">
            <a:avLst/>
          </a:prstGeom>
        </p:spPr>
      </p:pic>
      <p:grpSp>
        <p:nvGrpSpPr>
          <p:cNvPr id="9" name="Group 8"/>
          <p:cNvGrpSpPr/>
          <p:nvPr/>
        </p:nvGrpSpPr>
        <p:grpSpPr>
          <a:xfrm>
            <a:off x="203194" y="388363"/>
            <a:ext cx="4220439" cy="2086408"/>
            <a:chOff x="2344670" y="2903373"/>
            <a:chExt cx="5094662" cy="1779581"/>
          </a:xfrm>
        </p:grpSpPr>
        <p:grpSp>
          <p:nvGrpSpPr>
            <p:cNvPr id="12" name="Group 11"/>
            <p:cNvGrpSpPr/>
            <p:nvPr/>
          </p:nvGrpSpPr>
          <p:grpSpPr>
            <a:xfrm>
              <a:off x="2344670" y="2903373"/>
              <a:ext cx="5094662" cy="1710312"/>
              <a:chOff x="1769629" y="2729574"/>
              <a:chExt cx="6625249" cy="2224138"/>
            </a:xfrm>
          </p:grpSpPr>
          <p:sp>
            <p:nvSpPr>
              <p:cNvPr id="14" name="TextBox 13"/>
              <p:cNvSpPr txBox="1"/>
              <p:nvPr/>
            </p:nvSpPr>
            <p:spPr>
              <a:xfrm>
                <a:off x="1803395" y="4697676"/>
                <a:ext cx="6591483" cy="256036"/>
              </a:xfrm>
              <a:prstGeom prst="rect">
                <a:avLst/>
              </a:prstGeom>
              <a:noFill/>
            </p:spPr>
            <p:txBody>
              <a:bodyPr wrap="square" rtlCol="0">
                <a:spAutoFit/>
              </a:bodyPr>
              <a:lstStyle/>
              <a:p>
                <a:r>
                  <a:rPr lang="en-US" sz="900" dirty="0"/>
                  <a:t> </a:t>
                </a:r>
              </a:p>
            </p:txBody>
          </p:sp>
          <p:pic>
            <p:nvPicPr>
              <p:cNvPr id="15" name="Picture 14" descr="Screen Shot 2015-09-03 at 12.07.08 PM.png"/>
              <p:cNvPicPr>
                <a:picLocks noChangeAspect="1"/>
              </p:cNvPicPr>
              <p:nvPr/>
            </p:nvPicPr>
            <p:blipFill rotWithShape="1">
              <a:blip r:embed="rId4">
                <a:extLst>
                  <a:ext uri="{28A0092B-C50C-407E-A947-70E740481C1C}">
                    <a14:useLocalDpi xmlns:a14="http://schemas.microsoft.com/office/drawing/2010/main" val="0"/>
                  </a:ext>
                </a:extLst>
              </a:blip>
              <a:srcRect b="23430"/>
              <a:stretch/>
            </p:blipFill>
            <p:spPr>
              <a:xfrm>
                <a:off x="1769629" y="2729574"/>
                <a:ext cx="4099110" cy="20345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1" name="Rectangle 10"/>
            <p:cNvSpPr/>
            <p:nvPr/>
          </p:nvSpPr>
          <p:spPr>
            <a:xfrm>
              <a:off x="2763851" y="4466379"/>
              <a:ext cx="2549193" cy="216575"/>
            </a:xfrm>
            <a:prstGeom prst="rect">
              <a:avLst/>
            </a:prstGeom>
          </p:spPr>
          <p:txBody>
            <a:bodyPr wrap="square">
              <a:spAutoFit/>
            </a:bodyPr>
            <a:lstStyle/>
            <a:p>
              <a:r>
                <a:rPr lang="en-US" sz="1050" dirty="0" err="1"/>
                <a:t>Kallmeyer</a:t>
              </a:r>
              <a:r>
                <a:rPr lang="en-US" sz="1050" dirty="0"/>
                <a:t> et al., 2012 PNAS</a:t>
              </a:r>
            </a:p>
          </p:txBody>
        </p:sp>
      </p:grpSp>
      <p:pic>
        <p:nvPicPr>
          <p:cNvPr id="29" name="Picture 28"/>
          <p:cNvPicPr/>
          <p:nvPr/>
        </p:nvPicPr>
        <p:blipFill rotWithShape="1">
          <a:blip r:embed="rId5">
            <a:extLst>
              <a:ext uri="{28A0092B-C50C-407E-A947-70E740481C1C}">
                <a14:useLocalDpi xmlns:a14="http://schemas.microsoft.com/office/drawing/2010/main" val="0"/>
              </a:ext>
            </a:extLst>
          </a:blip>
          <a:srcRect r="48236"/>
          <a:stretch/>
        </p:blipFill>
        <p:spPr bwMode="auto">
          <a:xfrm>
            <a:off x="6738663" y="623308"/>
            <a:ext cx="2402018" cy="3683163"/>
          </a:xfrm>
          <a:prstGeom prst="rect">
            <a:avLst/>
          </a:prstGeom>
          <a:noFill/>
          <a:ln>
            <a:solidFill>
              <a:srgbClr val="000000"/>
            </a:solidFill>
          </a:ln>
        </p:spPr>
      </p:pic>
      <p:grpSp>
        <p:nvGrpSpPr>
          <p:cNvPr id="3" name="Group 2"/>
          <p:cNvGrpSpPr/>
          <p:nvPr/>
        </p:nvGrpSpPr>
        <p:grpSpPr>
          <a:xfrm>
            <a:off x="1" y="2561451"/>
            <a:ext cx="5990251" cy="2080987"/>
            <a:chOff x="2456242" y="-18921"/>
            <a:chExt cx="5990251" cy="2080987"/>
          </a:xfrm>
        </p:grpSpPr>
        <p:grpSp>
          <p:nvGrpSpPr>
            <p:cNvPr id="31" name="Group 30"/>
            <p:cNvGrpSpPr/>
            <p:nvPr/>
          </p:nvGrpSpPr>
          <p:grpSpPr>
            <a:xfrm>
              <a:off x="2456242" y="434980"/>
              <a:ext cx="3169069" cy="1617333"/>
              <a:chOff x="2200462" y="1386277"/>
              <a:chExt cx="3352765" cy="1883086"/>
            </a:xfrm>
          </p:grpSpPr>
          <p:sp>
            <p:nvSpPr>
              <p:cNvPr id="34" name="bk object 17"/>
              <p:cNvSpPr/>
              <p:nvPr/>
            </p:nvSpPr>
            <p:spPr>
              <a:xfrm>
                <a:off x="2210840" y="3109846"/>
                <a:ext cx="3329196" cy="107699"/>
              </a:xfrm>
              <a:prstGeom prst="rect">
                <a:avLst/>
              </a:prstGeom>
              <a:blipFill>
                <a:blip r:embed="rId6" cstate="print"/>
                <a:stretch>
                  <a:fillRect/>
                </a:stretch>
              </a:blipFill>
            </p:spPr>
            <p:txBody>
              <a:bodyPr wrap="square" lIns="0" tIns="0" rIns="0" bIns="0" rtlCol="0"/>
              <a:lstStyle/>
              <a:p>
                <a:endParaRPr/>
              </a:p>
            </p:txBody>
          </p:sp>
          <p:sp>
            <p:nvSpPr>
              <p:cNvPr id="35" name="bk object 24"/>
              <p:cNvSpPr/>
              <p:nvPr/>
            </p:nvSpPr>
            <p:spPr>
              <a:xfrm>
                <a:off x="2222026" y="2404909"/>
                <a:ext cx="3127029" cy="751248"/>
              </a:xfrm>
              <a:prstGeom prst="rect">
                <a:avLst/>
              </a:prstGeom>
              <a:blipFill>
                <a:blip r:embed="rId7" cstate="print"/>
                <a:stretch>
                  <a:fillRect/>
                </a:stretch>
              </a:blipFill>
            </p:spPr>
            <p:txBody>
              <a:bodyPr wrap="square" lIns="0" tIns="0" rIns="0" bIns="0" rtlCol="0"/>
              <a:lstStyle/>
              <a:p>
                <a:endParaRPr/>
              </a:p>
            </p:txBody>
          </p:sp>
          <p:sp>
            <p:nvSpPr>
              <p:cNvPr id="36" name="bk object 26"/>
              <p:cNvSpPr/>
              <p:nvPr/>
            </p:nvSpPr>
            <p:spPr>
              <a:xfrm>
                <a:off x="2227541" y="2310342"/>
                <a:ext cx="3325566" cy="802277"/>
              </a:xfrm>
              <a:custGeom>
                <a:avLst/>
                <a:gdLst/>
                <a:ahLst/>
                <a:cxnLst/>
                <a:rect l="l" t="t" r="r" b="b"/>
                <a:pathLst>
                  <a:path w="4491355" h="1074420">
                    <a:moveTo>
                      <a:pt x="4482599" y="825055"/>
                    </a:moveTo>
                    <a:lnTo>
                      <a:pt x="3818508" y="825055"/>
                    </a:lnTo>
                    <a:lnTo>
                      <a:pt x="3843375" y="825436"/>
                    </a:lnTo>
                    <a:lnTo>
                      <a:pt x="3903357" y="829983"/>
                    </a:lnTo>
                    <a:lnTo>
                      <a:pt x="3982897" y="843533"/>
                    </a:lnTo>
                    <a:lnTo>
                      <a:pt x="4050258" y="861694"/>
                    </a:lnTo>
                    <a:lnTo>
                      <a:pt x="4096715" y="877506"/>
                    </a:lnTo>
                    <a:lnTo>
                      <a:pt x="4156976" y="902055"/>
                    </a:lnTo>
                    <a:lnTo>
                      <a:pt x="4213504" y="928789"/>
                    </a:lnTo>
                    <a:lnTo>
                      <a:pt x="4464215" y="1073962"/>
                    </a:lnTo>
                    <a:lnTo>
                      <a:pt x="4482599" y="825055"/>
                    </a:lnTo>
                    <a:close/>
                  </a:path>
                  <a:path w="4491355" h="1074420">
                    <a:moveTo>
                      <a:pt x="2710249" y="540600"/>
                    </a:moveTo>
                    <a:lnTo>
                      <a:pt x="2118296" y="540600"/>
                    </a:lnTo>
                    <a:lnTo>
                      <a:pt x="2136749" y="541858"/>
                    </a:lnTo>
                    <a:lnTo>
                      <a:pt x="2173389" y="547687"/>
                    </a:lnTo>
                    <a:lnTo>
                      <a:pt x="2214664" y="559142"/>
                    </a:lnTo>
                    <a:lnTo>
                      <a:pt x="2304097" y="598233"/>
                    </a:lnTo>
                    <a:lnTo>
                      <a:pt x="2342515" y="618997"/>
                    </a:lnTo>
                    <a:lnTo>
                      <a:pt x="2407500" y="656666"/>
                    </a:lnTo>
                    <a:lnTo>
                      <a:pt x="2550718" y="741413"/>
                    </a:lnTo>
                    <a:lnTo>
                      <a:pt x="2626639" y="783297"/>
                    </a:lnTo>
                    <a:lnTo>
                      <a:pt x="2694978" y="817524"/>
                    </a:lnTo>
                    <a:lnTo>
                      <a:pt x="2780347" y="855471"/>
                    </a:lnTo>
                    <a:lnTo>
                      <a:pt x="2855341" y="883996"/>
                    </a:lnTo>
                    <a:lnTo>
                      <a:pt x="2927184" y="906525"/>
                    </a:lnTo>
                    <a:lnTo>
                      <a:pt x="2994469" y="922375"/>
                    </a:lnTo>
                    <a:lnTo>
                      <a:pt x="3057436" y="931544"/>
                    </a:lnTo>
                    <a:lnTo>
                      <a:pt x="3117735" y="934796"/>
                    </a:lnTo>
                    <a:lnTo>
                      <a:pt x="3157296" y="934110"/>
                    </a:lnTo>
                    <a:lnTo>
                      <a:pt x="3237585" y="927176"/>
                    </a:lnTo>
                    <a:lnTo>
                      <a:pt x="3332733" y="912367"/>
                    </a:lnTo>
                    <a:lnTo>
                      <a:pt x="3398354" y="899477"/>
                    </a:lnTo>
                    <a:lnTo>
                      <a:pt x="3633965" y="846226"/>
                    </a:lnTo>
                    <a:lnTo>
                      <a:pt x="3693299" y="835367"/>
                    </a:lnTo>
                    <a:lnTo>
                      <a:pt x="3723703" y="831100"/>
                    </a:lnTo>
                    <a:lnTo>
                      <a:pt x="3770198" y="826681"/>
                    </a:lnTo>
                    <a:lnTo>
                      <a:pt x="3818508" y="825055"/>
                    </a:lnTo>
                    <a:lnTo>
                      <a:pt x="4482599" y="825055"/>
                    </a:lnTo>
                    <a:lnTo>
                      <a:pt x="4491151" y="709256"/>
                    </a:lnTo>
                    <a:lnTo>
                      <a:pt x="4445177" y="685596"/>
                    </a:lnTo>
                    <a:lnTo>
                      <a:pt x="4428159" y="677290"/>
                    </a:lnTo>
                    <a:lnTo>
                      <a:pt x="3087852" y="677290"/>
                    </a:lnTo>
                    <a:lnTo>
                      <a:pt x="3065360" y="675462"/>
                    </a:lnTo>
                    <a:lnTo>
                      <a:pt x="2993174" y="661466"/>
                    </a:lnTo>
                    <a:lnTo>
                      <a:pt x="2931058" y="641451"/>
                    </a:lnTo>
                    <a:lnTo>
                      <a:pt x="2871965" y="617791"/>
                    </a:lnTo>
                    <a:lnTo>
                      <a:pt x="2832607" y="600278"/>
                    </a:lnTo>
                    <a:lnTo>
                      <a:pt x="2747746" y="559688"/>
                    </a:lnTo>
                    <a:lnTo>
                      <a:pt x="2710249" y="540600"/>
                    </a:lnTo>
                    <a:close/>
                  </a:path>
                  <a:path w="4491355" h="1074420">
                    <a:moveTo>
                      <a:pt x="3824249" y="490397"/>
                    </a:moveTo>
                    <a:lnTo>
                      <a:pt x="3769982" y="492988"/>
                    </a:lnTo>
                    <a:lnTo>
                      <a:pt x="3729469" y="497611"/>
                    </a:lnTo>
                    <a:lnTo>
                      <a:pt x="3680764" y="505904"/>
                    </a:lnTo>
                    <a:lnTo>
                      <a:pt x="3591572" y="528383"/>
                    </a:lnTo>
                    <a:lnTo>
                      <a:pt x="3511715" y="555917"/>
                    </a:lnTo>
                    <a:lnTo>
                      <a:pt x="3374941" y="612914"/>
                    </a:lnTo>
                    <a:lnTo>
                      <a:pt x="3321646" y="633869"/>
                    </a:lnTo>
                    <a:lnTo>
                      <a:pt x="3259569" y="654494"/>
                    </a:lnTo>
                    <a:lnTo>
                      <a:pt x="3207080" y="667600"/>
                    </a:lnTo>
                    <a:lnTo>
                      <a:pt x="3156635" y="675373"/>
                    </a:lnTo>
                    <a:lnTo>
                      <a:pt x="3131819" y="677290"/>
                    </a:lnTo>
                    <a:lnTo>
                      <a:pt x="4428159" y="677290"/>
                    </a:lnTo>
                    <a:lnTo>
                      <a:pt x="4358551" y="643318"/>
                    </a:lnTo>
                    <a:lnTo>
                      <a:pt x="4278871" y="607199"/>
                    </a:lnTo>
                    <a:lnTo>
                      <a:pt x="4229519" y="586384"/>
                    </a:lnTo>
                    <a:lnTo>
                      <a:pt x="4138828" y="551814"/>
                    </a:lnTo>
                    <a:lnTo>
                      <a:pt x="4077411" y="531774"/>
                    </a:lnTo>
                    <a:lnTo>
                      <a:pt x="4039260" y="520928"/>
                    </a:lnTo>
                    <a:lnTo>
                      <a:pt x="3969423" y="504685"/>
                    </a:lnTo>
                    <a:lnTo>
                      <a:pt x="3877932" y="492226"/>
                    </a:lnTo>
                    <a:lnTo>
                      <a:pt x="3824249" y="490397"/>
                    </a:lnTo>
                    <a:close/>
                  </a:path>
                  <a:path w="4491355" h="1074420">
                    <a:moveTo>
                      <a:pt x="3416" y="0"/>
                    </a:moveTo>
                    <a:lnTo>
                      <a:pt x="0" y="130098"/>
                    </a:lnTo>
                    <a:lnTo>
                      <a:pt x="123024" y="201485"/>
                    </a:lnTo>
                    <a:lnTo>
                      <a:pt x="310476" y="304787"/>
                    </a:lnTo>
                    <a:lnTo>
                      <a:pt x="424497" y="364528"/>
                    </a:lnTo>
                    <a:lnTo>
                      <a:pt x="495896" y="400646"/>
                    </a:lnTo>
                    <a:lnTo>
                      <a:pt x="627976" y="464413"/>
                    </a:lnTo>
                    <a:lnTo>
                      <a:pt x="696366" y="495655"/>
                    </a:lnTo>
                    <a:lnTo>
                      <a:pt x="739686" y="514667"/>
                    </a:lnTo>
                    <a:lnTo>
                      <a:pt x="821499" y="548779"/>
                    </a:lnTo>
                    <a:lnTo>
                      <a:pt x="860107" y="563994"/>
                    </a:lnTo>
                    <a:lnTo>
                      <a:pt x="933094" y="590638"/>
                    </a:lnTo>
                    <a:lnTo>
                      <a:pt x="1001128" y="612914"/>
                    </a:lnTo>
                    <a:lnTo>
                      <a:pt x="1044041" y="625360"/>
                    </a:lnTo>
                    <a:lnTo>
                      <a:pt x="1124915" y="645350"/>
                    </a:lnTo>
                    <a:lnTo>
                      <a:pt x="1168069" y="653884"/>
                    </a:lnTo>
                    <a:lnTo>
                      <a:pt x="1249984" y="665670"/>
                    </a:lnTo>
                    <a:lnTo>
                      <a:pt x="1327937" y="671004"/>
                    </a:lnTo>
                    <a:lnTo>
                      <a:pt x="1378597" y="671525"/>
                    </a:lnTo>
                    <a:lnTo>
                      <a:pt x="1411960" y="670521"/>
                    </a:lnTo>
                    <a:lnTo>
                      <a:pt x="1478724" y="666140"/>
                    </a:lnTo>
                    <a:lnTo>
                      <a:pt x="1592529" y="651865"/>
                    </a:lnTo>
                    <a:lnTo>
                      <a:pt x="1667929" y="638619"/>
                    </a:lnTo>
                    <a:lnTo>
                      <a:pt x="1717154" y="628459"/>
                    </a:lnTo>
                    <a:lnTo>
                      <a:pt x="1811858" y="605612"/>
                    </a:lnTo>
                    <a:lnTo>
                      <a:pt x="1975738" y="560108"/>
                    </a:lnTo>
                    <a:lnTo>
                      <a:pt x="2019211" y="550100"/>
                    </a:lnTo>
                    <a:lnTo>
                      <a:pt x="2060587" y="543267"/>
                    </a:lnTo>
                    <a:lnTo>
                      <a:pt x="2080564" y="541248"/>
                    </a:lnTo>
                    <a:lnTo>
                      <a:pt x="2118296" y="540600"/>
                    </a:lnTo>
                    <a:lnTo>
                      <a:pt x="2710249" y="540600"/>
                    </a:lnTo>
                    <a:lnTo>
                      <a:pt x="2658732" y="514375"/>
                    </a:lnTo>
                    <a:lnTo>
                      <a:pt x="2570686" y="467626"/>
                    </a:lnTo>
                    <a:lnTo>
                      <a:pt x="1432547" y="467626"/>
                    </a:lnTo>
                    <a:lnTo>
                      <a:pt x="1374279" y="467080"/>
                    </a:lnTo>
                    <a:lnTo>
                      <a:pt x="1312265" y="463626"/>
                    </a:lnTo>
                    <a:lnTo>
                      <a:pt x="1268539" y="459612"/>
                    </a:lnTo>
                    <a:lnTo>
                      <a:pt x="1174305" y="447801"/>
                    </a:lnTo>
                    <a:lnTo>
                      <a:pt x="1069098" y="430301"/>
                    </a:lnTo>
                    <a:lnTo>
                      <a:pt x="1011351" y="418579"/>
                    </a:lnTo>
                    <a:lnTo>
                      <a:pt x="916597" y="395846"/>
                    </a:lnTo>
                    <a:lnTo>
                      <a:pt x="810717" y="365582"/>
                    </a:lnTo>
                    <a:lnTo>
                      <a:pt x="753021" y="347065"/>
                    </a:lnTo>
                    <a:lnTo>
                      <a:pt x="681240" y="322237"/>
                    </a:lnTo>
                    <a:lnTo>
                      <a:pt x="642404" y="307720"/>
                    </a:lnTo>
                    <a:lnTo>
                      <a:pt x="578904" y="282562"/>
                    </a:lnTo>
                    <a:lnTo>
                      <a:pt x="468414" y="234695"/>
                    </a:lnTo>
                    <a:lnTo>
                      <a:pt x="334733" y="171551"/>
                    </a:lnTo>
                    <a:lnTo>
                      <a:pt x="257289" y="133057"/>
                    </a:lnTo>
                    <a:lnTo>
                      <a:pt x="77584" y="39801"/>
                    </a:lnTo>
                    <a:lnTo>
                      <a:pt x="3416" y="0"/>
                    </a:lnTo>
                    <a:close/>
                  </a:path>
                  <a:path w="4491355" h="1074420">
                    <a:moveTo>
                      <a:pt x="2088934" y="293776"/>
                    </a:moveTo>
                    <a:lnTo>
                      <a:pt x="2044636" y="294601"/>
                    </a:lnTo>
                    <a:lnTo>
                      <a:pt x="1979091" y="301497"/>
                    </a:lnTo>
                    <a:lnTo>
                      <a:pt x="1926894" y="312419"/>
                    </a:lnTo>
                    <a:lnTo>
                      <a:pt x="1874964" y="329310"/>
                    </a:lnTo>
                    <a:lnTo>
                      <a:pt x="1780438" y="372414"/>
                    </a:lnTo>
                    <a:lnTo>
                      <a:pt x="1779866" y="372783"/>
                    </a:lnTo>
                    <a:lnTo>
                      <a:pt x="1719770" y="402894"/>
                    </a:lnTo>
                    <a:lnTo>
                      <a:pt x="1665706" y="426415"/>
                    </a:lnTo>
                    <a:lnTo>
                      <a:pt x="1616405" y="442671"/>
                    </a:lnTo>
                    <a:lnTo>
                      <a:pt x="1566176" y="454456"/>
                    </a:lnTo>
                    <a:lnTo>
                      <a:pt x="1508505" y="462991"/>
                    </a:lnTo>
                    <a:lnTo>
                      <a:pt x="1460372" y="466674"/>
                    </a:lnTo>
                    <a:lnTo>
                      <a:pt x="1432547" y="467626"/>
                    </a:lnTo>
                    <a:lnTo>
                      <a:pt x="2570686" y="467626"/>
                    </a:lnTo>
                    <a:lnTo>
                      <a:pt x="2399944" y="377151"/>
                    </a:lnTo>
                    <a:lnTo>
                      <a:pt x="2359837" y="357479"/>
                    </a:lnTo>
                    <a:lnTo>
                      <a:pt x="2302903" y="332955"/>
                    </a:lnTo>
                    <a:lnTo>
                      <a:pt x="2265502" y="320001"/>
                    </a:lnTo>
                    <a:lnTo>
                      <a:pt x="2217064" y="307466"/>
                    </a:lnTo>
                    <a:lnTo>
                      <a:pt x="2161806" y="298424"/>
                    </a:lnTo>
                    <a:lnTo>
                      <a:pt x="2132952" y="295617"/>
                    </a:lnTo>
                    <a:lnTo>
                      <a:pt x="2088934" y="293776"/>
                    </a:lnTo>
                    <a:close/>
                  </a:path>
                </a:pathLst>
              </a:custGeom>
              <a:solidFill>
                <a:srgbClr val="FFD47C"/>
              </a:solidFill>
            </p:spPr>
            <p:txBody>
              <a:bodyPr wrap="square" lIns="0" tIns="0" rIns="0" bIns="0" rtlCol="0"/>
              <a:lstStyle/>
              <a:p>
                <a:endParaRPr/>
              </a:p>
            </p:txBody>
          </p:sp>
          <p:sp>
            <p:nvSpPr>
              <p:cNvPr id="37" name="bk object 27"/>
              <p:cNvSpPr/>
              <p:nvPr/>
            </p:nvSpPr>
            <p:spPr>
              <a:xfrm>
                <a:off x="2230012" y="2244134"/>
                <a:ext cx="3323215" cy="598389"/>
              </a:xfrm>
              <a:custGeom>
                <a:avLst/>
                <a:gdLst/>
                <a:ahLst/>
                <a:cxnLst/>
                <a:rect l="l" t="t" r="r" b="b"/>
                <a:pathLst>
                  <a:path w="4488180" h="801370">
                    <a:moveTo>
                      <a:pt x="4400754" y="582168"/>
                    </a:moveTo>
                    <a:lnTo>
                      <a:pt x="3820833" y="582168"/>
                    </a:lnTo>
                    <a:lnTo>
                      <a:pt x="3874516" y="583996"/>
                    </a:lnTo>
                    <a:lnTo>
                      <a:pt x="3933748" y="590842"/>
                    </a:lnTo>
                    <a:lnTo>
                      <a:pt x="4035844" y="612686"/>
                    </a:lnTo>
                    <a:lnTo>
                      <a:pt x="4073994" y="623544"/>
                    </a:lnTo>
                    <a:lnTo>
                      <a:pt x="4135412" y="643585"/>
                    </a:lnTo>
                    <a:lnTo>
                      <a:pt x="4226102" y="678154"/>
                    </a:lnTo>
                    <a:lnTo>
                      <a:pt x="4275455" y="698957"/>
                    </a:lnTo>
                    <a:lnTo>
                      <a:pt x="4355122" y="735076"/>
                    </a:lnTo>
                    <a:lnTo>
                      <a:pt x="4441761" y="777367"/>
                    </a:lnTo>
                    <a:lnTo>
                      <a:pt x="4487735" y="801027"/>
                    </a:lnTo>
                    <a:lnTo>
                      <a:pt x="4482706" y="609155"/>
                    </a:lnTo>
                    <a:lnTo>
                      <a:pt x="4400754" y="582168"/>
                    </a:lnTo>
                    <a:close/>
                  </a:path>
                  <a:path w="4488180" h="801370">
                    <a:moveTo>
                      <a:pt x="2563896" y="385546"/>
                    </a:moveTo>
                    <a:lnTo>
                      <a:pt x="2085517" y="385546"/>
                    </a:lnTo>
                    <a:lnTo>
                      <a:pt x="2129536" y="387388"/>
                    </a:lnTo>
                    <a:lnTo>
                      <a:pt x="2158377" y="390194"/>
                    </a:lnTo>
                    <a:lnTo>
                      <a:pt x="2213635" y="399224"/>
                    </a:lnTo>
                    <a:lnTo>
                      <a:pt x="2262085" y="411772"/>
                    </a:lnTo>
                    <a:lnTo>
                      <a:pt x="2299487" y="424726"/>
                    </a:lnTo>
                    <a:lnTo>
                      <a:pt x="2356421" y="449249"/>
                    </a:lnTo>
                    <a:lnTo>
                      <a:pt x="2396528" y="468909"/>
                    </a:lnTo>
                    <a:lnTo>
                      <a:pt x="2613619" y="583996"/>
                    </a:lnTo>
                    <a:lnTo>
                      <a:pt x="2655316" y="606132"/>
                    </a:lnTo>
                    <a:lnTo>
                      <a:pt x="2744330" y="651459"/>
                    </a:lnTo>
                    <a:lnTo>
                      <a:pt x="2829191" y="692048"/>
                    </a:lnTo>
                    <a:lnTo>
                      <a:pt x="2868549" y="709561"/>
                    </a:lnTo>
                    <a:lnTo>
                      <a:pt x="2904858" y="724598"/>
                    </a:lnTo>
                    <a:lnTo>
                      <a:pt x="2969920" y="747534"/>
                    </a:lnTo>
                    <a:lnTo>
                      <a:pt x="3027032" y="761923"/>
                    </a:lnTo>
                    <a:lnTo>
                      <a:pt x="3084436" y="769061"/>
                    </a:lnTo>
                    <a:lnTo>
                      <a:pt x="3128391" y="769061"/>
                    </a:lnTo>
                    <a:lnTo>
                      <a:pt x="3203663" y="759371"/>
                    </a:lnTo>
                    <a:lnTo>
                      <a:pt x="3256153" y="746252"/>
                    </a:lnTo>
                    <a:lnTo>
                      <a:pt x="3292792" y="734580"/>
                    </a:lnTo>
                    <a:lnTo>
                      <a:pt x="3371557" y="704672"/>
                    </a:lnTo>
                    <a:lnTo>
                      <a:pt x="3475608" y="660730"/>
                    </a:lnTo>
                    <a:lnTo>
                      <a:pt x="3508298" y="647687"/>
                    </a:lnTo>
                    <a:lnTo>
                      <a:pt x="3560533" y="628929"/>
                    </a:lnTo>
                    <a:lnTo>
                      <a:pt x="3646563" y="604456"/>
                    </a:lnTo>
                    <a:lnTo>
                      <a:pt x="3726053" y="589381"/>
                    </a:lnTo>
                    <a:lnTo>
                      <a:pt x="3760350" y="585457"/>
                    </a:lnTo>
                    <a:lnTo>
                      <a:pt x="3102190" y="585457"/>
                    </a:lnTo>
                    <a:lnTo>
                      <a:pt x="3049079" y="583971"/>
                    </a:lnTo>
                    <a:lnTo>
                      <a:pt x="2977680" y="573633"/>
                    </a:lnTo>
                    <a:lnTo>
                      <a:pt x="2930740" y="561403"/>
                    </a:lnTo>
                    <a:lnTo>
                      <a:pt x="2879623" y="543636"/>
                    </a:lnTo>
                    <a:lnTo>
                      <a:pt x="2824810" y="520877"/>
                    </a:lnTo>
                    <a:lnTo>
                      <a:pt x="2768180" y="494512"/>
                    </a:lnTo>
                    <a:lnTo>
                      <a:pt x="2730284" y="475602"/>
                    </a:lnTo>
                    <a:lnTo>
                      <a:pt x="2656509" y="436651"/>
                    </a:lnTo>
                    <a:lnTo>
                      <a:pt x="2563896" y="385546"/>
                    </a:lnTo>
                    <a:close/>
                  </a:path>
                  <a:path w="4488180" h="801370">
                    <a:moveTo>
                      <a:pt x="3822039" y="439635"/>
                    </a:moveTo>
                    <a:lnTo>
                      <a:pt x="3767175" y="441312"/>
                    </a:lnTo>
                    <a:lnTo>
                      <a:pt x="3724033" y="446570"/>
                    </a:lnTo>
                    <a:lnTo>
                      <a:pt x="3668941" y="456996"/>
                    </a:lnTo>
                    <a:lnTo>
                      <a:pt x="3627526" y="466496"/>
                    </a:lnTo>
                    <a:lnTo>
                      <a:pt x="3532631" y="491083"/>
                    </a:lnTo>
                    <a:lnTo>
                      <a:pt x="3368662" y="537159"/>
                    </a:lnTo>
                    <a:lnTo>
                      <a:pt x="3290227" y="557618"/>
                    </a:lnTo>
                    <a:lnTo>
                      <a:pt x="3233356" y="570395"/>
                    </a:lnTo>
                    <a:lnTo>
                      <a:pt x="3164814" y="581279"/>
                    </a:lnTo>
                    <a:lnTo>
                      <a:pt x="3102190" y="585457"/>
                    </a:lnTo>
                    <a:lnTo>
                      <a:pt x="3760350" y="585457"/>
                    </a:lnTo>
                    <a:lnTo>
                      <a:pt x="3766566" y="584746"/>
                    </a:lnTo>
                    <a:lnTo>
                      <a:pt x="3787698" y="583158"/>
                    </a:lnTo>
                    <a:lnTo>
                      <a:pt x="3820833" y="582168"/>
                    </a:lnTo>
                    <a:lnTo>
                      <a:pt x="4400754" y="582168"/>
                    </a:lnTo>
                    <a:lnTo>
                      <a:pt x="4220768" y="522897"/>
                    </a:lnTo>
                    <a:lnTo>
                      <a:pt x="4169587" y="507085"/>
                    </a:lnTo>
                    <a:lnTo>
                      <a:pt x="4083875" y="482155"/>
                    </a:lnTo>
                    <a:lnTo>
                      <a:pt x="3989908" y="458851"/>
                    </a:lnTo>
                    <a:lnTo>
                      <a:pt x="3945140" y="450342"/>
                    </a:lnTo>
                    <a:lnTo>
                      <a:pt x="3882326" y="442887"/>
                    </a:lnTo>
                    <a:lnTo>
                      <a:pt x="3822039" y="439635"/>
                    </a:lnTo>
                    <a:close/>
                  </a:path>
                  <a:path w="4488180" h="801370">
                    <a:moveTo>
                      <a:pt x="2387" y="0"/>
                    </a:moveTo>
                    <a:lnTo>
                      <a:pt x="0" y="91757"/>
                    </a:lnTo>
                    <a:lnTo>
                      <a:pt x="74167" y="131572"/>
                    </a:lnTo>
                    <a:lnTo>
                      <a:pt x="253873" y="224828"/>
                    </a:lnTo>
                    <a:lnTo>
                      <a:pt x="331317" y="263309"/>
                    </a:lnTo>
                    <a:lnTo>
                      <a:pt x="464997" y="326453"/>
                    </a:lnTo>
                    <a:lnTo>
                      <a:pt x="575487" y="374332"/>
                    </a:lnTo>
                    <a:lnTo>
                      <a:pt x="638987" y="399491"/>
                    </a:lnTo>
                    <a:lnTo>
                      <a:pt x="677811" y="414007"/>
                    </a:lnTo>
                    <a:lnTo>
                      <a:pt x="749604" y="438835"/>
                    </a:lnTo>
                    <a:lnTo>
                      <a:pt x="807300" y="457352"/>
                    </a:lnTo>
                    <a:lnTo>
                      <a:pt x="913180" y="487616"/>
                    </a:lnTo>
                    <a:lnTo>
                      <a:pt x="1007935" y="510336"/>
                    </a:lnTo>
                    <a:lnTo>
                      <a:pt x="1065682" y="522071"/>
                    </a:lnTo>
                    <a:lnTo>
                      <a:pt x="1170876" y="539572"/>
                    </a:lnTo>
                    <a:lnTo>
                      <a:pt x="1265123" y="551370"/>
                    </a:lnTo>
                    <a:lnTo>
                      <a:pt x="1308849" y="555396"/>
                    </a:lnTo>
                    <a:lnTo>
                      <a:pt x="1370863" y="558850"/>
                    </a:lnTo>
                    <a:lnTo>
                      <a:pt x="1429118" y="559396"/>
                    </a:lnTo>
                    <a:lnTo>
                      <a:pt x="1456956" y="558431"/>
                    </a:lnTo>
                    <a:lnTo>
                      <a:pt x="1505089" y="554761"/>
                    </a:lnTo>
                    <a:lnTo>
                      <a:pt x="1562760" y="546227"/>
                    </a:lnTo>
                    <a:lnTo>
                      <a:pt x="1612988" y="534441"/>
                    </a:lnTo>
                    <a:lnTo>
                      <a:pt x="1662290" y="518185"/>
                    </a:lnTo>
                    <a:lnTo>
                      <a:pt x="1716341" y="494665"/>
                    </a:lnTo>
                    <a:lnTo>
                      <a:pt x="1776450" y="464540"/>
                    </a:lnTo>
                    <a:lnTo>
                      <a:pt x="1777022" y="464185"/>
                    </a:lnTo>
                    <a:lnTo>
                      <a:pt x="1838858" y="434479"/>
                    </a:lnTo>
                    <a:lnTo>
                      <a:pt x="1905762" y="409244"/>
                    </a:lnTo>
                    <a:lnTo>
                      <a:pt x="1954364" y="397040"/>
                    </a:lnTo>
                    <a:lnTo>
                      <a:pt x="1959227" y="396176"/>
                    </a:lnTo>
                    <a:lnTo>
                      <a:pt x="1332420" y="396176"/>
                    </a:lnTo>
                    <a:lnTo>
                      <a:pt x="1286243" y="395427"/>
                    </a:lnTo>
                    <a:lnTo>
                      <a:pt x="1194333" y="389318"/>
                    </a:lnTo>
                    <a:lnTo>
                      <a:pt x="1127010" y="380707"/>
                    </a:lnTo>
                    <a:lnTo>
                      <a:pt x="1034224" y="362661"/>
                    </a:lnTo>
                    <a:lnTo>
                      <a:pt x="932129" y="336562"/>
                    </a:lnTo>
                    <a:lnTo>
                      <a:pt x="528421" y="208076"/>
                    </a:lnTo>
                    <a:lnTo>
                      <a:pt x="411505" y="165442"/>
                    </a:lnTo>
                    <a:lnTo>
                      <a:pt x="348145" y="141325"/>
                    </a:lnTo>
                    <a:lnTo>
                      <a:pt x="246722" y="101384"/>
                    </a:lnTo>
                    <a:lnTo>
                      <a:pt x="2387" y="0"/>
                    </a:lnTo>
                    <a:close/>
                  </a:path>
                  <a:path w="4488180" h="801370">
                    <a:moveTo>
                      <a:pt x="1498966" y="383679"/>
                    </a:moveTo>
                    <a:lnTo>
                      <a:pt x="1468488" y="388010"/>
                    </a:lnTo>
                    <a:lnTo>
                      <a:pt x="1401190" y="394030"/>
                    </a:lnTo>
                    <a:lnTo>
                      <a:pt x="1332420" y="396176"/>
                    </a:lnTo>
                    <a:lnTo>
                      <a:pt x="1959227" y="396176"/>
                    </a:lnTo>
                    <a:lnTo>
                      <a:pt x="1975675" y="393255"/>
                    </a:lnTo>
                    <a:lnTo>
                      <a:pt x="2019160" y="387972"/>
                    </a:lnTo>
                    <a:lnTo>
                      <a:pt x="2041220" y="386359"/>
                    </a:lnTo>
                    <a:lnTo>
                      <a:pt x="2085517" y="385546"/>
                    </a:lnTo>
                    <a:lnTo>
                      <a:pt x="2563896" y="385546"/>
                    </a:lnTo>
                    <a:lnTo>
                      <a:pt x="2560927" y="383908"/>
                    </a:lnTo>
                    <a:lnTo>
                      <a:pt x="1497850" y="383908"/>
                    </a:lnTo>
                    <a:lnTo>
                      <a:pt x="1498966" y="383679"/>
                    </a:lnTo>
                    <a:close/>
                  </a:path>
                  <a:path w="4488180" h="801370">
                    <a:moveTo>
                      <a:pt x="1501292" y="383349"/>
                    </a:moveTo>
                    <a:lnTo>
                      <a:pt x="1498966" y="383679"/>
                    </a:lnTo>
                    <a:lnTo>
                      <a:pt x="1497850" y="383895"/>
                    </a:lnTo>
                    <a:lnTo>
                      <a:pt x="1501292" y="383349"/>
                    </a:lnTo>
                    <a:close/>
                  </a:path>
                  <a:path w="4488180" h="801370">
                    <a:moveTo>
                      <a:pt x="2559914" y="383349"/>
                    </a:moveTo>
                    <a:lnTo>
                      <a:pt x="1501292" y="383349"/>
                    </a:lnTo>
                    <a:lnTo>
                      <a:pt x="1497850" y="383908"/>
                    </a:lnTo>
                    <a:lnTo>
                      <a:pt x="2560927" y="383908"/>
                    </a:lnTo>
                    <a:lnTo>
                      <a:pt x="2559914" y="383349"/>
                    </a:lnTo>
                    <a:close/>
                  </a:path>
                  <a:path w="4488180" h="801370">
                    <a:moveTo>
                      <a:pt x="2073998" y="222973"/>
                    </a:moveTo>
                    <a:lnTo>
                      <a:pt x="2028189" y="227152"/>
                    </a:lnTo>
                    <a:lnTo>
                      <a:pt x="1977123" y="237490"/>
                    </a:lnTo>
                    <a:lnTo>
                      <a:pt x="1934616" y="249415"/>
                    </a:lnTo>
                    <a:lnTo>
                      <a:pt x="1891360" y="263677"/>
                    </a:lnTo>
                    <a:lnTo>
                      <a:pt x="1758061" y="311708"/>
                    </a:lnTo>
                    <a:lnTo>
                      <a:pt x="1694751" y="333730"/>
                    </a:lnTo>
                    <a:lnTo>
                      <a:pt x="1659356" y="344906"/>
                    </a:lnTo>
                    <a:lnTo>
                      <a:pt x="1600860" y="361403"/>
                    </a:lnTo>
                    <a:lnTo>
                      <a:pt x="1534388" y="376834"/>
                    </a:lnTo>
                    <a:lnTo>
                      <a:pt x="1498966" y="383679"/>
                    </a:lnTo>
                    <a:lnTo>
                      <a:pt x="1501292" y="383349"/>
                    </a:lnTo>
                    <a:lnTo>
                      <a:pt x="2559914" y="383349"/>
                    </a:lnTo>
                    <a:lnTo>
                      <a:pt x="2512733" y="357314"/>
                    </a:lnTo>
                    <a:lnTo>
                      <a:pt x="2437257" y="318782"/>
                    </a:lnTo>
                    <a:lnTo>
                      <a:pt x="2372982" y="290525"/>
                    </a:lnTo>
                    <a:lnTo>
                      <a:pt x="2321712" y="271170"/>
                    </a:lnTo>
                    <a:lnTo>
                      <a:pt x="2232228" y="243230"/>
                    </a:lnTo>
                    <a:lnTo>
                      <a:pt x="2174227" y="230466"/>
                    </a:lnTo>
                    <a:lnTo>
                      <a:pt x="2116607" y="223456"/>
                    </a:lnTo>
                    <a:lnTo>
                      <a:pt x="2073998" y="222973"/>
                    </a:lnTo>
                    <a:close/>
                  </a:path>
                </a:pathLst>
              </a:custGeom>
              <a:solidFill>
                <a:srgbClr val="FFF9AE"/>
              </a:solidFill>
            </p:spPr>
            <p:txBody>
              <a:bodyPr wrap="square" lIns="0" tIns="0" rIns="0" bIns="0" rtlCol="0"/>
              <a:lstStyle/>
              <a:p>
                <a:endParaRPr/>
              </a:p>
            </p:txBody>
          </p:sp>
          <p:sp>
            <p:nvSpPr>
              <p:cNvPr id="38" name="bk object 30"/>
              <p:cNvSpPr/>
              <p:nvPr/>
            </p:nvSpPr>
            <p:spPr>
              <a:xfrm>
                <a:off x="2235508" y="2224566"/>
                <a:ext cx="3317574" cy="474159"/>
              </a:xfrm>
              <a:custGeom>
                <a:avLst/>
                <a:gdLst/>
                <a:ahLst/>
                <a:cxnLst/>
                <a:rect l="l" t="t" r="r" b="b"/>
                <a:pathLst>
                  <a:path w="4480559" h="635000">
                    <a:moveTo>
                      <a:pt x="4416708" y="465416"/>
                    </a:moveTo>
                    <a:lnTo>
                      <a:pt x="3819652" y="465416"/>
                    </a:lnTo>
                    <a:lnTo>
                      <a:pt x="3879938" y="468668"/>
                    </a:lnTo>
                    <a:lnTo>
                      <a:pt x="3918724" y="472617"/>
                    </a:lnTo>
                    <a:lnTo>
                      <a:pt x="3987520" y="484632"/>
                    </a:lnTo>
                    <a:lnTo>
                      <a:pt x="4046016" y="498525"/>
                    </a:lnTo>
                    <a:lnTo>
                      <a:pt x="4167200" y="532866"/>
                    </a:lnTo>
                    <a:lnTo>
                      <a:pt x="4218381" y="548678"/>
                    </a:lnTo>
                    <a:lnTo>
                      <a:pt x="4480318" y="634936"/>
                    </a:lnTo>
                    <a:lnTo>
                      <a:pt x="4476343" y="483209"/>
                    </a:lnTo>
                    <a:lnTo>
                      <a:pt x="4416708" y="465416"/>
                    </a:lnTo>
                    <a:close/>
                  </a:path>
                  <a:path w="4480559" h="635000">
                    <a:moveTo>
                      <a:pt x="2470920" y="248754"/>
                    </a:moveTo>
                    <a:lnTo>
                      <a:pt x="2071611" y="248754"/>
                    </a:lnTo>
                    <a:lnTo>
                      <a:pt x="2114219" y="249237"/>
                    </a:lnTo>
                    <a:lnTo>
                      <a:pt x="2136597" y="251193"/>
                    </a:lnTo>
                    <a:lnTo>
                      <a:pt x="2229840" y="269011"/>
                    </a:lnTo>
                    <a:lnTo>
                      <a:pt x="2287727" y="286029"/>
                    </a:lnTo>
                    <a:lnTo>
                      <a:pt x="2370594" y="316306"/>
                    </a:lnTo>
                    <a:lnTo>
                      <a:pt x="2434869" y="344563"/>
                    </a:lnTo>
                    <a:lnTo>
                      <a:pt x="2510345" y="383095"/>
                    </a:lnTo>
                    <a:lnTo>
                      <a:pt x="2654122" y="462432"/>
                    </a:lnTo>
                    <a:lnTo>
                      <a:pt x="2727896" y="501383"/>
                    </a:lnTo>
                    <a:lnTo>
                      <a:pt x="2765793" y="520293"/>
                    </a:lnTo>
                    <a:lnTo>
                      <a:pt x="2822435" y="546658"/>
                    </a:lnTo>
                    <a:lnTo>
                      <a:pt x="2877235" y="569417"/>
                    </a:lnTo>
                    <a:lnTo>
                      <a:pt x="2928353" y="587184"/>
                    </a:lnTo>
                    <a:lnTo>
                      <a:pt x="2975292" y="599414"/>
                    </a:lnTo>
                    <a:lnTo>
                      <a:pt x="3018993" y="606907"/>
                    </a:lnTo>
                    <a:lnTo>
                      <a:pt x="3099803" y="611238"/>
                    </a:lnTo>
                    <a:lnTo>
                      <a:pt x="3140837" y="609244"/>
                    </a:lnTo>
                    <a:lnTo>
                      <a:pt x="3203816" y="601141"/>
                    </a:lnTo>
                    <a:lnTo>
                      <a:pt x="3287839" y="583399"/>
                    </a:lnTo>
                    <a:lnTo>
                      <a:pt x="3366274" y="562940"/>
                    </a:lnTo>
                    <a:lnTo>
                      <a:pt x="3530244" y="516864"/>
                    </a:lnTo>
                    <a:lnTo>
                      <a:pt x="3625138" y="492277"/>
                    </a:lnTo>
                    <a:lnTo>
                      <a:pt x="3666553" y="482777"/>
                    </a:lnTo>
                    <a:lnTo>
                      <a:pt x="3689637" y="478409"/>
                    </a:lnTo>
                    <a:lnTo>
                      <a:pt x="3077451" y="478409"/>
                    </a:lnTo>
                    <a:lnTo>
                      <a:pt x="3031337" y="475818"/>
                    </a:lnTo>
                    <a:lnTo>
                      <a:pt x="2988805" y="469112"/>
                    </a:lnTo>
                    <a:lnTo>
                      <a:pt x="2944304" y="457949"/>
                    </a:lnTo>
                    <a:lnTo>
                      <a:pt x="2896463" y="441934"/>
                    </a:lnTo>
                    <a:lnTo>
                      <a:pt x="2845041" y="421297"/>
                    </a:lnTo>
                    <a:lnTo>
                      <a:pt x="2790304" y="396836"/>
                    </a:lnTo>
                    <a:lnTo>
                      <a:pt x="2545105" y="281470"/>
                    </a:lnTo>
                    <a:lnTo>
                      <a:pt x="2481503" y="253111"/>
                    </a:lnTo>
                    <a:lnTo>
                      <a:pt x="2470920" y="248754"/>
                    </a:lnTo>
                    <a:close/>
                  </a:path>
                  <a:path w="4480559" h="635000">
                    <a:moveTo>
                      <a:pt x="3812946" y="332295"/>
                    </a:moveTo>
                    <a:lnTo>
                      <a:pt x="3754259" y="333502"/>
                    </a:lnTo>
                    <a:lnTo>
                      <a:pt x="3700081" y="338823"/>
                    </a:lnTo>
                    <a:lnTo>
                      <a:pt x="3593134" y="360273"/>
                    </a:lnTo>
                    <a:lnTo>
                      <a:pt x="3535756" y="375475"/>
                    </a:lnTo>
                    <a:lnTo>
                      <a:pt x="3329063" y="434644"/>
                    </a:lnTo>
                    <a:lnTo>
                      <a:pt x="3259112" y="452945"/>
                    </a:lnTo>
                    <a:lnTo>
                      <a:pt x="3180003" y="469404"/>
                    </a:lnTo>
                    <a:lnTo>
                      <a:pt x="3135960" y="475373"/>
                    </a:lnTo>
                    <a:lnTo>
                      <a:pt x="3077451" y="478409"/>
                    </a:lnTo>
                    <a:lnTo>
                      <a:pt x="3689637" y="478409"/>
                    </a:lnTo>
                    <a:lnTo>
                      <a:pt x="3721646" y="472351"/>
                    </a:lnTo>
                    <a:lnTo>
                      <a:pt x="3764788" y="467093"/>
                    </a:lnTo>
                    <a:lnTo>
                      <a:pt x="3785933" y="465734"/>
                    </a:lnTo>
                    <a:lnTo>
                      <a:pt x="4416708" y="465416"/>
                    </a:lnTo>
                    <a:lnTo>
                      <a:pt x="4350816" y="445757"/>
                    </a:lnTo>
                    <a:lnTo>
                      <a:pt x="4277512" y="424649"/>
                    </a:lnTo>
                    <a:lnTo>
                      <a:pt x="4153585" y="390715"/>
                    </a:lnTo>
                    <a:lnTo>
                      <a:pt x="4101553" y="377456"/>
                    </a:lnTo>
                    <a:lnTo>
                      <a:pt x="4014470" y="357416"/>
                    </a:lnTo>
                    <a:lnTo>
                      <a:pt x="3945978" y="344474"/>
                    </a:lnTo>
                    <a:lnTo>
                      <a:pt x="3908196" y="339026"/>
                    </a:lnTo>
                    <a:lnTo>
                      <a:pt x="3844747" y="333425"/>
                    </a:lnTo>
                    <a:lnTo>
                      <a:pt x="3812946" y="332295"/>
                    </a:lnTo>
                    <a:close/>
                  </a:path>
                  <a:path w="4480559" h="635000">
                    <a:moveTo>
                      <a:pt x="673" y="0"/>
                    </a:moveTo>
                    <a:lnTo>
                      <a:pt x="244335" y="127165"/>
                    </a:lnTo>
                    <a:lnTo>
                      <a:pt x="345757" y="167106"/>
                    </a:lnTo>
                    <a:lnTo>
                      <a:pt x="409117" y="191223"/>
                    </a:lnTo>
                    <a:lnTo>
                      <a:pt x="526034" y="233857"/>
                    </a:lnTo>
                    <a:lnTo>
                      <a:pt x="929741" y="362343"/>
                    </a:lnTo>
                    <a:lnTo>
                      <a:pt x="1031836" y="388442"/>
                    </a:lnTo>
                    <a:lnTo>
                      <a:pt x="1089355" y="400405"/>
                    </a:lnTo>
                    <a:lnTo>
                      <a:pt x="1191945" y="415099"/>
                    </a:lnTo>
                    <a:lnTo>
                      <a:pt x="1253083" y="419823"/>
                    </a:lnTo>
                    <a:lnTo>
                      <a:pt x="1330032" y="421957"/>
                    </a:lnTo>
                    <a:lnTo>
                      <a:pt x="1398803" y="419811"/>
                    </a:lnTo>
                    <a:lnTo>
                      <a:pt x="1466100" y="413791"/>
                    </a:lnTo>
                    <a:lnTo>
                      <a:pt x="1532001" y="402615"/>
                    </a:lnTo>
                    <a:lnTo>
                      <a:pt x="1598472" y="387184"/>
                    </a:lnTo>
                    <a:lnTo>
                      <a:pt x="1656969" y="370687"/>
                    </a:lnTo>
                    <a:lnTo>
                      <a:pt x="1725113" y="348119"/>
                    </a:lnTo>
                    <a:lnTo>
                      <a:pt x="1292301" y="348119"/>
                    </a:lnTo>
                    <a:lnTo>
                      <a:pt x="1240599" y="347395"/>
                    </a:lnTo>
                    <a:lnTo>
                      <a:pt x="1184440" y="343344"/>
                    </a:lnTo>
                    <a:lnTo>
                      <a:pt x="1096302" y="331622"/>
                    </a:lnTo>
                    <a:lnTo>
                      <a:pt x="1013460" y="315480"/>
                    </a:lnTo>
                    <a:lnTo>
                      <a:pt x="925550" y="294640"/>
                    </a:lnTo>
                    <a:lnTo>
                      <a:pt x="821791" y="266407"/>
                    </a:lnTo>
                    <a:lnTo>
                      <a:pt x="762977" y="249059"/>
                    </a:lnTo>
                    <a:lnTo>
                      <a:pt x="548144" y="181483"/>
                    </a:lnTo>
                    <a:lnTo>
                      <a:pt x="673" y="0"/>
                    </a:lnTo>
                    <a:close/>
                  </a:path>
                  <a:path w="4480559" h="635000">
                    <a:moveTo>
                      <a:pt x="1498904" y="409130"/>
                    </a:moveTo>
                    <a:lnTo>
                      <a:pt x="1496578" y="409460"/>
                    </a:lnTo>
                    <a:lnTo>
                      <a:pt x="1495463" y="409676"/>
                    </a:lnTo>
                    <a:lnTo>
                      <a:pt x="1498904" y="409130"/>
                    </a:lnTo>
                    <a:close/>
                  </a:path>
                  <a:path w="4480559" h="635000">
                    <a:moveTo>
                      <a:pt x="2088959" y="145961"/>
                    </a:moveTo>
                    <a:lnTo>
                      <a:pt x="2046947" y="146151"/>
                    </a:lnTo>
                    <a:lnTo>
                      <a:pt x="1966239" y="154241"/>
                    </a:lnTo>
                    <a:lnTo>
                      <a:pt x="1907146" y="165925"/>
                    </a:lnTo>
                    <a:lnTo>
                      <a:pt x="1867712" y="176390"/>
                    </a:lnTo>
                    <a:lnTo>
                      <a:pt x="1786826" y="204292"/>
                    </a:lnTo>
                    <a:lnTo>
                      <a:pt x="1744687" y="221513"/>
                    </a:lnTo>
                    <a:lnTo>
                      <a:pt x="1657515" y="259473"/>
                    </a:lnTo>
                    <a:lnTo>
                      <a:pt x="1590776" y="286778"/>
                    </a:lnTo>
                    <a:lnTo>
                      <a:pt x="1531112" y="307454"/>
                    </a:lnTo>
                    <a:lnTo>
                      <a:pt x="1456029" y="327837"/>
                    </a:lnTo>
                    <a:lnTo>
                      <a:pt x="1410449" y="336854"/>
                    </a:lnTo>
                    <a:lnTo>
                      <a:pt x="1324952" y="346798"/>
                    </a:lnTo>
                    <a:lnTo>
                      <a:pt x="1292301" y="348119"/>
                    </a:lnTo>
                    <a:lnTo>
                      <a:pt x="1725113" y="348119"/>
                    </a:lnTo>
                    <a:lnTo>
                      <a:pt x="1755673" y="337489"/>
                    </a:lnTo>
                    <a:lnTo>
                      <a:pt x="1888972" y="289458"/>
                    </a:lnTo>
                    <a:lnTo>
                      <a:pt x="1932228" y="275196"/>
                    </a:lnTo>
                    <a:lnTo>
                      <a:pt x="1974735" y="263271"/>
                    </a:lnTo>
                    <a:lnTo>
                      <a:pt x="1995322" y="258457"/>
                    </a:lnTo>
                    <a:lnTo>
                      <a:pt x="2025802" y="252933"/>
                    </a:lnTo>
                    <a:lnTo>
                      <a:pt x="2071611" y="248754"/>
                    </a:lnTo>
                    <a:lnTo>
                      <a:pt x="2470920" y="248754"/>
                    </a:lnTo>
                    <a:lnTo>
                      <a:pt x="2389466" y="215226"/>
                    </a:lnTo>
                    <a:lnTo>
                      <a:pt x="2332062" y="194500"/>
                    </a:lnTo>
                    <a:lnTo>
                      <a:pt x="2252129" y="170472"/>
                    </a:lnTo>
                    <a:lnTo>
                      <a:pt x="2197125" y="158102"/>
                    </a:lnTo>
                    <a:lnTo>
                      <a:pt x="2155393" y="151244"/>
                    </a:lnTo>
                    <a:lnTo>
                      <a:pt x="2132761" y="148615"/>
                    </a:lnTo>
                    <a:lnTo>
                      <a:pt x="2088959" y="145961"/>
                    </a:lnTo>
                    <a:close/>
                  </a:path>
                </a:pathLst>
              </a:custGeom>
              <a:solidFill>
                <a:srgbClr val="CDA450"/>
              </a:solidFill>
            </p:spPr>
            <p:txBody>
              <a:bodyPr wrap="square" lIns="0" tIns="0" rIns="0" bIns="0" rtlCol="0"/>
              <a:lstStyle/>
              <a:p>
                <a:endParaRPr/>
              </a:p>
            </p:txBody>
          </p:sp>
          <p:sp>
            <p:nvSpPr>
              <p:cNvPr id="39" name="bk object 47"/>
              <p:cNvSpPr/>
              <p:nvPr/>
            </p:nvSpPr>
            <p:spPr>
              <a:xfrm>
                <a:off x="2236005" y="2224567"/>
                <a:ext cx="3314282" cy="360834"/>
              </a:xfrm>
              <a:custGeom>
                <a:avLst/>
                <a:gdLst/>
                <a:ahLst/>
                <a:cxnLst/>
                <a:rect l="l" t="t" r="r" b="b"/>
                <a:pathLst>
                  <a:path w="4476115" h="483235">
                    <a:moveTo>
                      <a:pt x="0" y="0"/>
                    </a:moveTo>
                    <a:lnTo>
                      <a:pt x="547484" y="181470"/>
                    </a:lnTo>
                    <a:lnTo>
                      <a:pt x="762304" y="249059"/>
                    </a:lnTo>
                    <a:lnTo>
                      <a:pt x="821118" y="266407"/>
                    </a:lnTo>
                    <a:lnTo>
                      <a:pt x="924877" y="294640"/>
                    </a:lnTo>
                    <a:lnTo>
                      <a:pt x="1012799" y="315480"/>
                    </a:lnTo>
                    <a:lnTo>
                      <a:pt x="1064056" y="325983"/>
                    </a:lnTo>
                    <a:lnTo>
                      <a:pt x="1153629" y="339991"/>
                    </a:lnTo>
                    <a:lnTo>
                      <a:pt x="1239926" y="347395"/>
                    </a:lnTo>
                    <a:lnTo>
                      <a:pt x="1291628" y="348119"/>
                    </a:lnTo>
                    <a:lnTo>
                      <a:pt x="1324292" y="346798"/>
                    </a:lnTo>
                    <a:lnTo>
                      <a:pt x="1386738" y="340448"/>
                    </a:lnTo>
                    <a:lnTo>
                      <a:pt x="1455356" y="327825"/>
                    </a:lnTo>
                    <a:lnTo>
                      <a:pt x="1500530" y="316395"/>
                    </a:lnTo>
                    <a:lnTo>
                      <a:pt x="1590103" y="286778"/>
                    </a:lnTo>
                    <a:lnTo>
                      <a:pt x="1656842" y="259473"/>
                    </a:lnTo>
                    <a:lnTo>
                      <a:pt x="1744027" y="221513"/>
                    </a:lnTo>
                    <a:lnTo>
                      <a:pt x="1786166" y="204292"/>
                    </a:lnTo>
                    <a:lnTo>
                      <a:pt x="1840433" y="184683"/>
                    </a:lnTo>
                    <a:lnTo>
                      <a:pt x="1906473" y="165912"/>
                    </a:lnTo>
                    <a:lnTo>
                      <a:pt x="1965566" y="154241"/>
                    </a:lnTo>
                    <a:lnTo>
                      <a:pt x="2018919" y="147777"/>
                    </a:lnTo>
                    <a:lnTo>
                      <a:pt x="2088286" y="145961"/>
                    </a:lnTo>
                    <a:lnTo>
                      <a:pt x="2132088" y="148615"/>
                    </a:lnTo>
                    <a:lnTo>
                      <a:pt x="2196452" y="158089"/>
                    </a:lnTo>
                    <a:lnTo>
                      <a:pt x="2251456" y="170459"/>
                    </a:lnTo>
                    <a:lnTo>
                      <a:pt x="2303995" y="185547"/>
                    </a:lnTo>
                    <a:lnTo>
                      <a:pt x="2388793" y="215226"/>
                    </a:lnTo>
                    <a:lnTo>
                      <a:pt x="2480843" y="253098"/>
                    </a:lnTo>
                    <a:lnTo>
                      <a:pt x="2544432" y="281470"/>
                    </a:lnTo>
                    <a:lnTo>
                      <a:pt x="2671216" y="340766"/>
                    </a:lnTo>
                    <a:lnTo>
                      <a:pt x="2789631" y="396824"/>
                    </a:lnTo>
                    <a:lnTo>
                      <a:pt x="2844380" y="421297"/>
                    </a:lnTo>
                    <a:lnTo>
                      <a:pt x="2895790" y="441934"/>
                    </a:lnTo>
                    <a:lnTo>
                      <a:pt x="2943644" y="457949"/>
                    </a:lnTo>
                    <a:lnTo>
                      <a:pt x="2988132" y="469112"/>
                    </a:lnTo>
                    <a:lnTo>
                      <a:pt x="3030664" y="475818"/>
                    </a:lnTo>
                    <a:lnTo>
                      <a:pt x="3076778" y="478409"/>
                    </a:lnTo>
                    <a:lnTo>
                      <a:pt x="3114040" y="477202"/>
                    </a:lnTo>
                    <a:lnTo>
                      <a:pt x="3179330" y="469404"/>
                    </a:lnTo>
                    <a:lnTo>
                      <a:pt x="3225825" y="460463"/>
                    </a:lnTo>
                    <a:lnTo>
                      <a:pt x="3328390" y="434632"/>
                    </a:lnTo>
                    <a:lnTo>
                      <a:pt x="3415118" y="409803"/>
                    </a:lnTo>
                    <a:lnTo>
                      <a:pt x="3535083" y="375462"/>
                    </a:lnTo>
                    <a:lnTo>
                      <a:pt x="3592461" y="360273"/>
                    </a:lnTo>
                    <a:lnTo>
                      <a:pt x="3664229" y="344474"/>
                    </a:lnTo>
                    <a:lnTo>
                      <a:pt x="3753599" y="333502"/>
                    </a:lnTo>
                    <a:lnTo>
                      <a:pt x="3812273" y="332295"/>
                    </a:lnTo>
                    <a:lnTo>
                      <a:pt x="3844074" y="333425"/>
                    </a:lnTo>
                    <a:lnTo>
                      <a:pt x="3907536" y="339026"/>
                    </a:lnTo>
                    <a:lnTo>
                      <a:pt x="3945318" y="344462"/>
                    </a:lnTo>
                    <a:lnTo>
                      <a:pt x="4013796" y="357403"/>
                    </a:lnTo>
                    <a:lnTo>
                      <a:pt x="4100880" y="377456"/>
                    </a:lnTo>
                    <a:lnTo>
                      <a:pt x="4152912" y="390715"/>
                    </a:lnTo>
                    <a:lnTo>
                      <a:pt x="4276839" y="424649"/>
                    </a:lnTo>
                    <a:lnTo>
                      <a:pt x="4350143" y="445744"/>
                    </a:lnTo>
                    <a:lnTo>
                      <a:pt x="4475670" y="483209"/>
                    </a:lnTo>
                  </a:path>
                </a:pathLst>
              </a:custGeom>
              <a:ln w="5461">
                <a:solidFill>
                  <a:srgbClr val="020303"/>
                </a:solidFill>
              </a:ln>
            </p:spPr>
            <p:txBody>
              <a:bodyPr wrap="square" lIns="0" tIns="0" rIns="0" bIns="0" rtlCol="0"/>
              <a:lstStyle/>
              <a:p>
                <a:endParaRPr/>
              </a:p>
            </p:txBody>
          </p:sp>
          <p:sp>
            <p:nvSpPr>
              <p:cNvPr id="40" name="bk object 48"/>
              <p:cNvSpPr/>
              <p:nvPr/>
            </p:nvSpPr>
            <p:spPr>
              <a:xfrm>
                <a:off x="2224012" y="2624085"/>
                <a:ext cx="1828050" cy="417260"/>
              </a:xfrm>
              <a:custGeom>
                <a:avLst/>
                <a:gdLst/>
                <a:ahLst/>
                <a:cxnLst/>
                <a:rect l="l" t="t" r="r" b="b"/>
                <a:pathLst>
                  <a:path w="2468879" h="558800">
                    <a:moveTo>
                      <a:pt x="0" y="0"/>
                    </a:moveTo>
                    <a:lnTo>
                      <a:pt x="224269" y="130682"/>
                    </a:lnTo>
                    <a:lnTo>
                      <a:pt x="415645" y="239052"/>
                    </a:lnTo>
                    <a:lnTo>
                      <a:pt x="520166" y="296062"/>
                    </a:lnTo>
                    <a:lnTo>
                      <a:pt x="581329" y="328523"/>
                    </a:lnTo>
                    <a:lnTo>
                      <a:pt x="687133" y="382282"/>
                    </a:lnTo>
                    <a:lnTo>
                      <a:pt x="739597" y="407492"/>
                    </a:lnTo>
                    <a:lnTo>
                      <a:pt x="831380" y="448487"/>
                    </a:lnTo>
                    <a:lnTo>
                      <a:pt x="909396" y="478675"/>
                    </a:lnTo>
                    <a:lnTo>
                      <a:pt x="956195" y="494245"/>
                    </a:lnTo>
                    <a:lnTo>
                      <a:pt x="1043368" y="517398"/>
                    </a:lnTo>
                    <a:lnTo>
                      <a:pt x="1140193" y="536168"/>
                    </a:lnTo>
                    <a:lnTo>
                      <a:pt x="1204556" y="545287"/>
                    </a:lnTo>
                    <a:lnTo>
                      <a:pt x="1246911" y="549935"/>
                    </a:lnTo>
                    <a:lnTo>
                      <a:pt x="1329956" y="556285"/>
                    </a:lnTo>
                    <a:lnTo>
                      <a:pt x="1410017" y="558571"/>
                    </a:lnTo>
                    <a:lnTo>
                      <a:pt x="1449362" y="557885"/>
                    </a:lnTo>
                    <a:lnTo>
                      <a:pt x="1507972" y="554278"/>
                    </a:lnTo>
                    <a:lnTo>
                      <a:pt x="1566951" y="547090"/>
                    </a:lnTo>
                    <a:lnTo>
                      <a:pt x="1626971" y="535851"/>
                    </a:lnTo>
                    <a:lnTo>
                      <a:pt x="1687830" y="521119"/>
                    </a:lnTo>
                    <a:lnTo>
                      <a:pt x="1863102" y="471423"/>
                    </a:lnTo>
                    <a:lnTo>
                      <a:pt x="1932292" y="454291"/>
                    </a:lnTo>
                    <a:lnTo>
                      <a:pt x="1965388" y="447916"/>
                    </a:lnTo>
                    <a:lnTo>
                      <a:pt x="2014702" y="440982"/>
                    </a:lnTo>
                    <a:lnTo>
                      <a:pt x="2065032" y="437591"/>
                    </a:lnTo>
                    <a:lnTo>
                      <a:pt x="2091156" y="437248"/>
                    </a:lnTo>
                    <a:lnTo>
                      <a:pt x="2138299" y="439699"/>
                    </a:lnTo>
                    <a:lnTo>
                      <a:pt x="2209063" y="452234"/>
                    </a:lnTo>
                    <a:lnTo>
                      <a:pt x="2261958" y="467652"/>
                    </a:lnTo>
                    <a:lnTo>
                      <a:pt x="2361603" y="505790"/>
                    </a:lnTo>
                    <a:lnTo>
                      <a:pt x="2401430" y="523290"/>
                    </a:lnTo>
                    <a:lnTo>
                      <a:pt x="2468321" y="554685"/>
                    </a:lnTo>
                  </a:path>
                </a:pathLst>
              </a:custGeom>
              <a:ln w="5461">
                <a:solidFill>
                  <a:srgbClr val="020303"/>
                </a:solidFill>
              </a:ln>
            </p:spPr>
            <p:txBody>
              <a:bodyPr wrap="square" lIns="0" tIns="0" rIns="0" bIns="0" rtlCol="0"/>
              <a:lstStyle/>
              <a:p>
                <a:endParaRPr/>
              </a:p>
            </p:txBody>
          </p:sp>
          <p:sp>
            <p:nvSpPr>
              <p:cNvPr id="41" name="bk object 51"/>
              <p:cNvSpPr/>
              <p:nvPr/>
            </p:nvSpPr>
            <p:spPr>
              <a:xfrm>
                <a:off x="2231205" y="2409477"/>
                <a:ext cx="3120098" cy="601234"/>
              </a:xfrm>
              <a:custGeom>
                <a:avLst/>
                <a:gdLst/>
                <a:ahLst/>
                <a:cxnLst/>
                <a:rect l="l" t="t" r="r" b="b"/>
                <a:pathLst>
                  <a:path w="4213859" h="805179">
                    <a:moveTo>
                      <a:pt x="0" y="0"/>
                    </a:moveTo>
                    <a:lnTo>
                      <a:pt x="123037" y="71399"/>
                    </a:lnTo>
                    <a:lnTo>
                      <a:pt x="310489" y="174701"/>
                    </a:lnTo>
                    <a:lnTo>
                      <a:pt x="424510" y="234429"/>
                    </a:lnTo>
                    <a:lnTo>
                      <a:pt x="495896" y="270560"/>
                    </a:lnTo>
                    <a:lnTo>
                      <a:pt x="627989" y="334327"/>
                    </a:lnTo>
                    <a:lnTo>
                      <a:pt x="696366" y="365569"/>
                    </a:lnTo>
                    <a:lnTo>
                      <a:pt x="739686" y="384581"/>
                    </a:lnTo>
                    <a:lnTo>
                      <a:pt x="821499" y="418680"/>
                    </a:lnTo>
                    <a:lnTo>
                      <a:pt x="860120" y="433895"/>
                    </a:lnTo>
                    <a:lnTo>
                      <a:pt x="933094" y="460552"/>
                    </a:lnTo>
                    <a:lnTo>
                      <a:pt x="1001141" y="482828"/>
                    </a:lnTo>
                    <a:lnTo>
                      <a:pt x="1044054" y="495274"/>
                    </a:lnTo>
                    <a:lnTo>
                      <a:pt x="1124915" y="515251"/>
                    </a:lnTo>
                    <a:lnTo>
                      <a:pt x="1168082" y="523786"/>
                    </a:lnTo>
                    <a:lnTo>
                      <a:pt x="1249997" y="535571"/>
                    </a:lnTo>
                    <a:lnTo>
                      <a:pt x="1327950" y="540905"/>
                    </a:lnTo>
                    <a:lnTo>
                      <a:pt x="1378610" y="541426"/>
                    </a:lnTo>
                    <a:lnTo>
                      <a:pt x="1411960" y="540423"/>
                    </a:lnTo>
                    <a:lnTo>
                      <a:pt x="1478724" y="536041"/>
                    </a:lnTo>
                    <a:lnTo>
                      <a:pt x="1592541" y="521766"/>
                    </a:lnTo>
                    <a:lnTo>
                      <a:pt x="1667929" y="508533"/>
                    </a:lnTo>
                    <a:lnTo>
                      <a:pt x="1717154" y="498360"/>
                    </a:lnTo>
                    <a:lnTo>
                      <a:pt x="1811870" y="475526"/>
                    </a:lnTo>
                    <a:lnTo>
                      <a:pt x="1882038" y="455942"/>
                    </a:lnTo>
                    <a:lnTo>
                      <a:pt x="1975739" y="430009"/>
                    </a:lnTo>
                    <a:lnTo>
                      <a:pt x="2019223" y="420014"/>
                    </a:lnTo>
                    <a:lnTo>
                      <a:pt x="2060587" y="413169"/>
                    </a:lnTo>
                    <a:lnTo>
                      <a:pt x="2080564" y="411149"/>
                    </a:lnTo>
                    <a:lnTo>
                      <a:pt x="2118309" y="410502"/>
                    </a:lnTo>
                    <a:lnTo>
                      <a:pt x="2136762" y="411759"/>
                    </a:lnTo>
                    <a:lnTo>
                      <a:pt x="2198077" y="423722"/>
                    </a:lnTo>
                    <a:lnTo>
                      <a:pt x="2248979" y="442074"/>
                    </a:lnTo>
                    <a:lnTo>
                      <a:pt x="2304097" y="468147"/>
                    </a:lnTo>
                    <a:lnTo>
                      <a:pt x="2342515" y="488911"/>
                    </a:lnTo>
                    <a:lnTo>
                      <a:pt x="2407500" y="526567"/>
                    </a:lnTo>
                    <a:lnTo>
                      <a:pt x="2550731" y="611327"/>
                    </a:lnTo>
                    <a:lnTo>
                      <a:pt x="2626639" y="653199"/>
                    </a:lnTo>
                    <a:lnTo>
                      <a:pt x="2694990" y="687438"/>
                    </a:lnTo>
                    <a:lnTo>
                      <a:pt x="2780360" y="725385"/>
                    </a:lnTo>
                    <a:lnTo>
                      <a:pt x="2855353" y="753910"/>
                    </a:lnTo>
                    <a:lnTo>
                      <a:pt x="2927184" y="776427"/>
                    </a:lnTo>
                    <a:lnTo>
                      <a:pt x="2994482" y="792276"/>
                    </a:lnTo>
                    <a:lnTo>
                      <a:pt x="3057436" y="801446"/>
                    </a:lnTo>
                    <a:lnTo>
                      <a:pt x="3117735" y="804710"/>
                    </a:lnTo>
                    <a:lnTo>
                      <a:pt x="3157308" y="804011"/>
                    </a:lnTo>
                    <a:lnTo>
                      <a:pt x="3237598" y="797077"/>
                    </a:lnTo>
                    <a:lnTo>
                      <a:pt x="3332734" y="782269"/>
                    </a:lnTo>
                    <a:lnTo>
                      <a:pt x="3398367" y="769391"/>
                    </a:lnTo>
                    <a:lnTo>
                      <a:pt x="3531565" y="739419"/>
                    </a:lnTo>
                    <a:lnTo>
                      <a:pt x="3561880" y="732307"/>
                    </a:lnTo>
                    <a:lnTo>
                      <a:pt x="3633978" y="716140"/>
                    </a:lnTo>
                    <a:lnTo>
                      <a:pt x="3693299" y="705269"/>
                    </a:lnTo>
                    <a:lnTo>
                      <a:pt x="3723703" y="701014"/>
                    </a:lnTo>
                    <a:lnTo>
                      <a:pt x="3770210" y="696582"/>
                    </a:lnTo>
                    <a:lnTo>
                      <a:pt x="3818509" y="694956"/>
                    </a:lnTo>
                    <a:lnTo>
                      <a:pt x="3843388" y="695350"/>
                    </a:lnTo>
                    <a:lnTo>
                      <a:pt x="3903357" y="699884"/>
                    </a:lnTo>
                    <a:lnTo>
                      <a:pt x="3982910" y="713447"/>
                    </a:lnTo>
                    <a:lnTo>
                      <a:pt x="4050258" y="731596"/>
                    </a:lnTo>
                    <a:lnTo>
                      <a:pt x="4096715" y="747420"/>
                    </a:lnTo>
                    <a:lnTo>
                      <a:pt x="4156989" y="771969"/>
                    </a:lnTo>
                    <a:lnTo>
                      <a:pt x="4213504" y="798703"/>
                    </a:lnTo>
                  </a:path>
                </a:pathLst>
              </a:custGeom>
              <a:ln w="5461">
                <a:solidFill>
                  <a:srgbClr val="020303"/>
                </a:solidFill>
              </a:ln>
            </p:spPr>
            <p:txBody>
              <a:bodyPr wrap="square" lIns="0" tIns="0" rIns="0" bIns="0" rtlCol="0"/>
              <a:lstStyle/>
              <a:p>
                <a:endParaRPr/>
              </a:p>
            </p:txBody>
          </p:sp>
          <p:sp>
            <p:nvSpPr>
              <p:cNvPr id="42" name="bk object 53"/>
              <p:cNvSpPr/>
              <p:nvPr/>
            </p:nvSpPr>
            <p:spPr>
              <a:xfrm>
                <a:off x="2233738" y="2312335"/>
                <a:ext cx="1315557" cy="349456"/>
              </a:xfrm>
              <a:custGeom>
                <a:avLst/>
                <a:gdLst/>
                <a:ahLst/>
                <a:cxnLst/>
                <a:rect l="l" t="t" r="r" b="b"/>
                <a:pathLst>
                  <a:path w="1776729" h="467995">
                    <a:moveTo>
                      <a:pt x="0" y="0"/>
                    </a:moveTo>
                    <a:lnTo>
                      <a:pt x="74168" y="39814"/>
                    </a:lnTo>
                    <a:lnTo>
                      <a:pt x="253872" y="133057"/>
                    </a:lnTo>
                    <a:lnTo>
                      <a:pt x="331317" y="171551"/>
                    </a:lnTo>
                    <a:lnTo>
                      <a:pt x="464997" y="234696"/>
                    </a:lnTo>
                    <a:lnTo>
                      <a:pt x="575487" y="282562"/>
                    </a:lnTo>
                    <a:lnTo>
                      <a:pt x="638987" y="307721"/>
                    </a:lnTo>
                    <a:lnTo>
                      <a:pt x="677824" y="322249"/>
                    </a:lnTo>
                    <a:lnTo>
                      <a:pt x="749604" y="347065"/>
                    </a:lnTo>
                    <a:lnTo>
                      <a:pt x="807300" y="365582"/>
                    </a:lnTo>
                    <a:lnTo>
                      <a:pt x="913180" y="395846"/>
                    </a:lnTo>
                    <a:lnTo>
                      <a:pt x="1007935" y="418579"/>
                    </a:lnTo>
                    <a:lnTo>
                      <a:pt x="1065682" y="430301"/>
                    </a:lnTo>
                    <a:lnTo>
                      <a:pt x="1170889" y="447802"/>
                    </a:lnTo>
                    <a:lnTo>
                      <a:pt x="1265123" y="459613"/>
                    </a:lnTo>
                    <a:lnTo>
                      <a:pt x="1308849" y="463638"/>
                    </a:lnTo>
                    <a:lnTo>
                      <a:pt x="1370863" y="467080"/>
                    </a:lnTo>
                    <a:lnTo>
                      <a:pt x="1429131" y="467639"/>
                    </a:lnTo>
                    <a:lnTo>
                      <a:pt x="1456956" y="466674"/>
                    </a:lnTo>
                    <a:lnTo>
                      <a:pt x="1505089" y="462991"/>
                    </a:lnTo>
                    <a:lnTo>
                      <a:pt x="1562760" y="454469"/>
                    </a:lnTo>
                    <a:lnTo>
                      <a:pt x="1612988" y="442671"/>
                    </a:lnTo>
                    <a:lnTo>
                      <a:pt x="1662290" y="426415"/>
                    </a:lnTo>
                    <a:lnTo>
                      <a:pt x="1716354" y="402907"/>
                    </a:lnTo>
                    <a:lnTo>
                      <a:pt x="1776450" y="372783"/>
                    </a:lnTo>
                  </a:path>
                </a:pathLst>
              </a:custGeom>
              <a:ln w="5461">
                <a:solidFill>
                  <a:srgbClr val="020303"/>
                </a:solidFill>
              </a:ln>
            </p:spPr>
            <p:txBody>
              <a:bodyPr wrap="square" lIns="0" tIns="0" rIns="0" bIns="0" rtlCol="0"/>
              <a:lstStyle/>
              <a:p>
                <a:endParaRPr/>
              </a:p>
            </p:txBody>
          </p:sp>
          <p:sp>
            <p:nvSpPr>
              <p:cNvPr id="43" name="bk object 54"/>
              <p:cNvSpPr/>
              <p:nvPr/>
            </p:nvSpPr>
            <p:spPr>
              <a:xfrm>
                <a:off x="2235507" y="2243809"/>
                <a:ext cx="1110090" cy="295875"/>
              </a:xfrm>
              <a:custGeom>
                <a:avLst/>
                <a:gdLst/>
                <a:ahLst/>
                <a:cxnLst/>
                <a:rect l="l" t="t" r="r" b="b"/>
                <a:pathLst>
                  <a:path w="1499235" h="396239">
                    <a:moveTo>
                      <a:pt x="1495463" y="383908"/>
                    </a:moveTo>
                    <a:lnTo>
                      <a:pt x="1498904" y="383362"/>
                    </a:lnTo>
                    <a:lnTo>
                      <a:pt x="1466100" y="388010"/>
                    </a:lnTo>
                    <a:lnTo>
                      <a:pt x="1398803" y="394030"/>
                    </a:lnTo>
                    <a:lnTo>
                      <a:pt x="1330032" y="396176"/>
                    </a:lnTo>
                    <a:lnTo>
                      <a:pt x="1283855" y="395439"/>
                    </a:lnTo>
                    <a:lnTo>
                      <a:pt x="1253083" y="394055"/>
                    </a:lnTo>
                    <a:lnTo>
                      <a:pt x="1191958" y="389318"/>
                    </a:lnTo>
                    <a:lnTo>
                      <a:pt x="1124623" y="380720"/>
                    </a:lnTo>
                    <a:lnTo>
                      <a:pt x="1031836" y="362673"/>
                    </a:lnTo>
                    <a:lnTo>
                      <a:pt x="929741" y="336562"/>
                    </a:lnTo>
                    <a:lnTo>
                      <a:pt x="526033" y="208089"/>
                    </a:lnTo>
                    <a:lnTo>
                      <a:pt x="409117" y="165455"/>
                    </a:lnTo>
                    <a:lnTo>
                      <a:pt x="345757" y="141325"/>
                    </a:lnTo>
                    <a:lnTo>
                      <a:pt x="244335" y="101396"/>
                    </a:lnTo>
                    <a:lnTo>
                      <a:pt x="0" y="0"/>
                    </a:lnTo>
                  </a:path>
                </a:pathLst>
              </a:custGeom>
              <a:ln w="5461">
                <a:solidFill>
                  <a:srgbClr val="020303"/>
                </a:solidFill>
              </a:ln>
            </p:spPr>
            <p:txBody>
              <a:bodyPr wrap="square" lIns="0" tIns="0" rIns="0" bIns="0" rtlCol="0"/>
              <a:lstStyle/>
              <a:p>
                <a:endParaRPr/>
              </a:p>
            </p:txBody>
          </p:sp>
          <p:sp>
            <p:nvSpPr>
              <p:cNvPr id="44" name="bk object 64"/>
              <p:cNvSpPr/>
              <p:nvPr/>
            </p:nvSpPr>
            <p:spPr>
              <a:xfrm>
                <a:off x="2212244" y="3189501"/>
                <a:ext cx="3324625" cy="27975"/>
              </a:xfrm>
              <a:custGeom>
                <a:avLst/>
                <a:gdLst/>
                <a:ahLst/>
                <a:cxnLst/>
                <a:rect l="l" t="t" r="r" b="b"/>
                <a:pathLst>
                  <a:path w="4490084" h="37464">
                    <a:moveTo>
                      <a:pt x="0" y="37122"/>
                    </a:moveTo>
                    <a:lnTo>
                      <a:pt x="4489678" y="0"/>
                    </a:lnTo>
                  </a:path>
                </a:pathLst>
              </a:custGeom>
              <a:ln w="12700">
                <a:solidFill>
                  <a:srgbClr val="000000"/>
                </a:solidFill>
              </a:ln>
            </p:spPr>
            <p:txBody>
              <a:bodyPr wrap="square" lIns="0" tIns="0" rIns="0" bIns="0" rtlCol="0"/>
              <a:lstStyle/>
              <a:p>
                <a:endParaRPr/>
              </a:p>
            </p:txBody>
          </p:sp>
          <p:sp>
            <p:nvSpPr>
              <p:cNvPr id="45" name="AutoShape 8" descr="https://outlook.office.com/owa/service.svc/s/GetFileAttachment?id=AAMkADcxN2JjYjJiLWYzNTktNGU4NC05OTA2LWRjNjRmMTg5MWM0MQBGAAAAAADP4Aj4LlrVEb7fAFCLuSpXBwCisJi05iTVEb7ZAFCLuSpXAAAAelwYAAC6mrVYb5BTR6tqOtXVRH%2B9AADRpb5bAAABEgAQAJ1iheZlDKpMgYVVUeBiXU4%3D&amp;X-OWA-CANARY=IOvZEFRaxUyeStTX8m7Dt9CZUx63fdQY_Z2zMVXohj0wkSyvDCV9Yr8D5JHdF_4B-i7tOJRvl0w.&amp;isImagePreview=True"/>
              <p:cNvSpPr>
                <a:spLocks noChangeAspect="1" noChangeArrowheads="1"/>
              </p:cNvSpPr>
              <p:nvPr/>
            </p:nvSpPr>
            <p:spPr bwMode="auto">
              <a:xfrm>
                <a:off x="2298664" y="2970712"/>
                <a:ext cx="244173" cy="2474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p:nvPr/>
            </p:nvSpPr>
            <p:spPr>
              <a:xfrm>
                <a:off x="2200462" y="2110262"/>
                <a:ext cx="820993" cy="115910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p:cNvGrpSpPr/>
              <p:nvPr/>
            </p:nvGrpSpPr>
            <p:grpSpPr>
              <a:xfrm>
                <a:off x="3339375" y="1386277"/>
                <a:ext cx="2213797" cy="1728179"/>
                <a:chOff x="3339375" y="1386277"/>
                <a:chExt cx="2213797" cy="1728179"/>
              </a:xfrm>
            </p:grpSpPr>
            <p:pic>
              <p:nvPicPr>
                <p:cNvPr id="49" name="Picture 48"/>
                <p:cNvPicPr>
                  <a:picLocks noChangeAspect="1"/>
                </p:cNvPicPr>
                <p:nvPr/>
              </p:nvPicPr>
              <p:blipFill>
                <a:blip r:embed="rId8"/>
                <a:stretch>
                  <a:fillRect/>
                </a:stretch>
              </p:blipFill>
              <p:spPr>
                <a:xfrm>
                  <a:off x="4550039" y="1386277"/>
                  <a:ext cx="996916" cy="996915"/>
                </a:xfrm>
                <a:prstGeom prst="rect">
                  <a:avLst/>
                </a:prstGeom>
              </p:spPr>
            </p:pic>
            <p:sp>
              <p:nvSpPr>
                <p:cNvPr id="50" name="bk object 28"/>
                <p:cNvSpPr/>
                <p:nvPr/>
              </p:nvSpPr>
              <p:spPr>
                <a:xfrm>
                  <a:off x="3339375" y="2460669"/>
                  <a:ext cx="751814" cy="69702"/>
                </a:xfrm>
                <a:custGeom>
                  <a:avLst/>
                  <a:gdLst/>
                  <a:ahLst/>
                  <a:cxnLst/>
                  <a:rect l="l" t="t" r="r" b="b"/>
                  <a:pathLst>
                    <a:path w="1015364" h="93345">
                      <a:moveTo>
                        <a:pt x="875131" y="0"/>
                      </a:moveTo>
                      <a:lnTo>
                        <a:pt x="275132" y="15709"/>
                      </a:lnTo>
                      <a:lnTo>
                        <a:pt x="260197" y="21170"/>
                      </a:lnTo>
                      <a:lnTo>
                        <a:pt x="196900" y="43192"/>
                      </a:lnTo>
                      <a:lnTo>
                        <a:pt x="161505" y="54381"/>
                      </a:lnTo>
                      <a:lnTo>
                        <a:pt x="102996" y="70878"/>
                      </a:lnTo>
                      <a:lnTo>
                        <a:pt x="36525" y="86296"/>
                      </a:lnTo>
                      <a:lnTo>
                        <a:pt x="0" y="93357"/>
                      </a:lnTo>
                      <a:lnTo>
                        <a:pt x="1014882" y="66789"/>
                      </a:lnTo>
                      <a:lnTo>
                        <a:pt x="937746" y="27527"/>
                      </a:lnTo>
                      <a:lnTo>
                        <a:pt x="875131" y="0"/>
                      </a:lnTo>
                      <a:close/>
                    </a:path>
                  </a:pathLst>
                </a:custGeom>
                <a:solidFill>
                  <a:srgbClr val="00A650"/>
                </a:solidFill>
              </p:spPr>
              <p:txBody>
                <a:bodyPr wrap="square" lIns="0" tIns="0" rIns="0" bIns="0" rtlCol="0"/>
                <a:lstStyle/>
                <a:p>
                  <a:endParaRPr/>
                </a:p>
              </p:txBody>
            </p:sp>
            <p:sp>
              <p:nvSpPr>
                <p:cNvPr id="51" name="bk object 29"/>
                <p:cNvSpPr/>
                <p:nvPr/>
              </p:nvSpPr>
              <p:spPr>
                <a:xfrm>
                  <a:off x="3546477" y="2412406"/>
                  <a:ext cx="444318" cy="62589"/>
                </a:xfrm>
                <a:custGeom>
                  <a:avLst/>
                  <a:gdLst/>
                  <a:ahLst/>
                  <a:cxnLst/>
                  <a:rect l="l" t="t" r="r" b="b"/>
                  <a:pathLst>
                    <a:path w="600075" h="83820">
                      <a:moveTo>
                        <a:pt x="301015" y="0"/>
                      </a:moveTo>
                      <a:lnTo>
                        <a:pt x="255193" y="4178"/>
                      </a:lnTo>
                      <a:lnTo>
                        <a:pt x="204127" y="14503"/>
                      </a:lnTo>
                      <a:lnTo>
                        <a:pt x="161620" y="26441"/>
                      </a:lnTo>
                      <a:lnTo>
                        <a:pt x="118363" y="40690"/>
                      </a:lnTo>
                      <a:lnTo>
                        <a:pt x="0" y="83261"/>
                      </a:lnTo>
                      <a:lnTo>
                        <a:pt x="599986" y="67551"/>
                      </a:lnTo>
                      <a:lnTo>
                        <a:pt x="548716" y="48183"/>
                      </a:lnTo>
                      <a:lnTo>
                        <a:pt x="459231" y="20256"/>
                      </a:lnTo>
                      <a:lnTo>
                        <a:pt x="401231" y="7493"/>
                      </a:lnTo>
                      <a:lnTo>
                        <a:pt x="343611" y="482"/>
                      </a:lnTo>
                      <a:lnTo>
                        <a:pt x="301015" y="0"/>
                      </a:lnTo>
                      <a:close/>
                    </a:path>
                  </a:pathLst>
                </a:custGeom>
                <a:solidFill>
                  <a:srgbClr val="ED1C24"/>
                </a:solidFill>
              </p:spPr>
              <p:txBody>
                <a:bodyPr wrap="square" lIns="0" tIns="0" rIns="0" bIns="0" rtlCol="0"/>
                <a:lstStyle/>
                <a:p>
                  <a:endParaRPr/>
                </a:p>
              </p:txBody>
            </p:sp>
            <p:sp>
              <p:nvSpPr>
                <p:cNvPr id="52" name="bk object 46"/>
                <p:cNvSpPr/>
                <p:nvPr/>
              </p:nvSpPr>
              <p:spPr>
                <a:xfrm>
                  <a:off x="4577088" y="2655492"/>
                  <a:ext cx="847260" cy="22759"/>
                </a:xfrm>
                <a:custGeom>
                  <a:avLst/>
                  <a:gdLst/>
                  <a:ahLst/>
                  <a:cxnLst/>
                  <a:rect l="l" t="t" r="r" b="b"/>
                  <a:pathLst>
                    <a:path w="1144270" h="30479">
                      <a:moveTo>
                        <a:pt x="0" y="29959"/>
                      </a:moveTo>
                      <a:lnTo>
                        <a:pt x="1144282" y="0"/>
                      </a:lnTo>
                    </a:path>
                  </a:pathLst>
                </a:custGeom>
                <a:ln w="5461">
                  <a:solidFill>
                    <a:srgbClr val="020303"/>
                  </a:solidFill>
                </a:ln>
              </p:spPr>
              <p:txBody>
                <a:bodyPr wrap="square" lIns="0" tIns="0" rIns="0" bIns="0" rtlCol="0"/>
                <a:lstStyle/>
                <a:p>
                  <a:endParaRPr/>
                </a:p>
              </p:txBody>
            </p:sp>
            <p:sp>
              <p:nvSpPr>
                <p:cNvPr id="53" name="bk object 49"/>
                <p:cNvSpPr/>
                <p:nvPr/>
              </p:nvSpPr>
              <p:spPr>
                <a:xfrm>
                  <a:off x="4094266" y="2510625"/>
                  <a:ext cx="482872" cy="170697"/>
                </a:xfrm>
                <a:custGeom>
                  <a:avLst/>
                  <a:gdLst/>
                  <a:ahLst/>
                  <a:cxnLst/>
                  <a:rect l="l" t="t" r="r" b="b"/>
                  <a:pathLst>
                    <a:path w="652145" h="228600">
                      <a:moveTo>
                        <a:pt x="0" y="0"/>
                      </a:moveTo>
                      <a:lnTo>
                        <a:pt x="143776" y="79336"/>
                      </a:lnTo>
                      <a:lnTo>
                        <a:pt x="217538" y="118287"/>
                      </a:lnTo>
                      <a:lnTo>
                        <a:pt x="255447" y="137198"/>
                      </a:lnTo>
                      <a:lnTo>
                        <a:pt x="312077" y="163563"/>
                      </a:lnTo>
                      <a:lnTo>
                        <a:pt x="366890" y="186321"/>
                      </a:lnTo>
                      <a:lnTo>
                        <a:pt x="417995" y="204089"/>
                      </a:lnTo>
                      <a:lnTo>
                        <a:pt x="464934" y="216319"/>
                      </a:lnTo>
                      <a:lnTo>
                        <a:pt x="508647" y="223812"/>
                      </a:lnTo>
                      <a:lnTo>
                        <a:pt x="589445" y="228142"/>
                      </a:lnTo>
                      <a:lnTo>
                        <a:pt x="630491" y="226148"/>
                      </a:lnTo>
                      <a:lnTo>
                        <a:pt x="652068" y="223964"/>
                      </a:lnTo>
                    </a:path>
                  </a:pathLst>
                </a:custGeom>
                <a:ln w="5461">
                  <a:solidFill>
                    <a:srgbClr val="020303"/>
                  </a:solidFill>
                </a:ln>
              </p:spPr>
              <p:txBody>
                <a:bodyPr wrap="square" lIns="0" tIns="0" rIns="0" bIns="0" rtlCol="0"/>
                <a:lstStyle/>
                <a:p>
                  <a:endParaRPr/>
                </a:p>
              </p:txBody>
            </p:sp>
            <p:sp>
              <p:nvSpPr>
                <p:cNvPr id="54" name="bk object 50"/>
                <p:cNvSpPr/>
                <p:nvPr/>
              </p:nvSpPr>
              <p:spPr>
                <a:xfrm>
                  <a:off x="4577084" y="2572089"/>
                  <a:ext cx="976088" cy="126600"/>
                </a:xfrm>
                <a:custGeom>
                  <a:avLst/>
                  <a:gdLst/>
                  <a:ahLst/>
                  <a:cxnLst/>
                  <a:rect l="l" t="t" r="r" b="b"/>
                  <a:pathLst>
                    <a:path w="1318259" h="169545">
                      <a:moveTo>
                        <a:pt x="0" y="141655"/>
                      </a:moveTo>
                      <a:lnTo>
                        <a:pt x="41402" y="135737"/>
                      </a:lnTo>
                      <a:lnTo>
                        <a:pt x="125425" y="117982"/>
                      </a:lnTo>
                      <a:lnTo>
                        <a:pt x="203847" y="97523"/>
                      </a:lnTo>
                      <a:lnTo>
                        <a:pt x="367817" y="51447"/>
                      </a:lnTo>
                      <a:lnTo>
                        <a:pt x="462711" y="26860"/>
                      </a:lnTo>
                      <a:lnTo>
                        <a:pt x="504139" y="17360"/>
                      </a:lnTo>
                      <a:lnTo>
                        <a:pt x="559231" y="6946"/>
                      </a:lnTo>
                      <a:lnTo>
                        <a:pt x="602373" y="1676"/>
                      </a:lnTo>
                      <a:lnTo>
                        <a:pt x="657237" y="0"/>
                      </a:lnTo>
                      <a:lnTo>
                        <a:pt x="717511" y="3263"/>
                      </a:lnTo>
                      <a:lnTo>
                        <a:pt x="756297" y="7200"/>
                      </a:lnTo>
                      <a:lnTo>
                        <a:pt x="825106" y="19215"/>
                      </a:lnTo>
                      <a:lnTo>
                        <a:pt x="883589" y="33108"/>
                      </a:lnTo>
                      <a:lnTo>
                        <a:pt x="1004773" y="67462"/>
                      </a:lnTo>
                      <a:lnTo>
                        <a:pt x="1055954" y="83273"/>
                      </a:lnTo>
                      <a:lnTo>
                        <a:pt x="1317891" y="169532"/>
                      </a:lnTo>
                    </a:path>
                  </a:pathLst>
                </a:custGeom>
                <a:ln w="5461">
                  <a:solidFill>
                    <a:srgbClr val="020303"/>
                  </a:solidFill>
                </a:ln>
              </p:spPr>
              <p:txBody>
                <a:bodyPr wrap="square" lIns="0" tIns="0" rIns="0" bIns="0" rtlCol="0"/>
                <a:lstStyle/>
                <a:p>
                  <a:endParaRPr/>
                </a:p>
              </p:txBody>
            </p:sp>
            <p:sp>
              <p:nvSpPr>
                <p:cNvPr id="55" name="bk object 52"/>
                <p:cNvSpPr/>
                <p:nvPr/>
              </p:nvSpPr>
              <p:spPr>
                <a:xfrm>
                  <a:off x="3549501" y="2531721"/>
                  <a:ext cx="2001076" cy="308203"/>
                </a:xfrm>
                <a:custGeom>
                  <a:avLst/>
                  <a:gdLst/>
                  <a:ahLst/>
                  <a:cxnLst/>
                  <a:rect l="l" t="t" r="r" b="b"/>
                  <a:pathLst>
                    <a:path w="2702559" h="412750">
                      <a:moveTo>
                        <a:pt x="0" y="78181"/>
                      </a:moveTo>
                      <a:lnTo>
                        <a:pt x="61658" y="48653"/>
                      </a:lnTo>
                      <a:lnTo>
                        <a:pt x="128371" y="23571"/>
                      </a:lnTo>
                      <a:lnTo>
                        <a:pt x="176822" y="11430"/>
                      </a:lnTo>
                      <a:lnTo>
                        <a:pt x="241427" y="2425"/>
                      </a:lnTo>
                      <a:lnTo>
                        <a:pt x="307581" y="0"/>
                      </a:lnTo>
                      <a:lnTo>
                        <a:pt x="351472" y="1828"/>
                      </a:lnTo>
                      <a:lnTo>
                        <a:pt x="435317" y="13589"/>
                      </a:lnTo>
                      <a:lnTo>
                        <a:pt x="483616" y="26047"/>
                      </a:lnTo>
                      <a:lnTo>
                        <a:pt x="520903" y="38912"/>
                      </a:lnTo>
                      <a:lnTo>
                        <a:pt x="577672" y="63284"/>
                      </a:lnTo>
                      <a:lnTo>
                        <a:pt x="617651" y="82829"/>
                      </a:lnTo>
                      <a:lnTo>
                        <a:pt x="708177" y="130556"/>
                      </a:lnTo>
                      <a:lnTo>
                        <a:pt x="875652" y="219176"/>
                      </a:lnTo>
                      <a:lnTo>
                        <a:pt x="964399" y="264210"/>
                      </a:lnTo>
                      <a:lnTo>
                        <a:pt x="1048994" y="304533"/>
                      </a:lnTo>
                      <a:lnTo>
                        <a:pt x="1088250" y="321932"/>
                      </a:lnTo>
                      <a:lnTo>
                        <a:pt x="1124445" y="336880"/>
                      </a:lnTo>
                      <a:lnTo>
                        <a:pt x="1189304" y="359676"/>
                      </a:lnTo>
                      <a:lnTo>
                        <a:pt x="1246251" y="373964"/>
                      </a:lnTo>
                      <a:lnTo>
                        <a:pt x="1303477" y="381050"/>
                      </a:lnTo>
                      <a:lnTo>
                        <a:pt x="1347304" y="381050"/>
                      </a:lnTo>
                      <a:lnTo>
                        <a:pt x="1422349" y="371411"/>
                      </a:lnTo>
                      <a:lnTo>
                        <a:pt x="1474685" y="358381"/>
                      </a:lnTo>
                      <a:lnTo>
                        <a:pt x="1511223" y="346773"/>
                      </a:lnTo>
                      <a:lnTo>
                        <a:pt x="1589735" y="317042"/>
                      </a:lnTo>
                      <a:lnTo>
                        <a:pt x="1632305" y="299110"/>
                      </a:lnTo>
                      <a:lnTo>
                        <a:pt x="1693494" y="273367"/>
                      </a:lnTo>
                      <a:lnTo>
                        <a:pt x="1778165" y="241757"/>
                      </a:lnTo>
                      <a:lnTo>
                        <a:pt x="1863940" y="217424"/>
                      </a:lnTo>
                      <a:lnTo>
                        <a:pt x="1943188" y="202438"/>
                      </a:lnTo>
                      <a:lnTo>
                        <a:pt x="1983574" y="197827"/>
                      </a:lnTo>
                      <a:lnTo>
                        <a:pt x="2037676" y="195249"/>
                      </a:lnTo>
                      <a:lnTo>
                        <a:pt x="2091207" y="197065"/>
                      </a:lnTo>
                      <a:lnTo>
                        <a:pt x="2150262" y="203873"/>
                      </a:lnTo>
                      <a:lnTo>
                        <a:pt x="2252052" y="225577"/>
                      </a:lnTo>
                      <a:lnTo>
                        <a:pt x="2290089" y="236359"/>
                      </a:lnTo>
                      <a:lnTo>
                        <a:pt x="2351316" y="256260"/>
                      </a:lnTo>
                      <a:lnTo>
                        <a:pt x="2441727" y="290614"/>
                      </a:lnTo>
                      <a:lnTo>
                        <a:pt x="2490927" y="311289"/>
                      </a:lnTo>
                      <a:lnTo>
                        <a:pt x="2570365" y="347179"/>
                      </a:lnTo>
                      <a:lnTo>
                        <a:pt x="2656738" y="389191"/>
                      </a:lnTo>
                      <a:lnTo>
                        <a:pt x="2702572" y="412699"/>
                      </a:lnTo>
                    </a:path>
                  </a:pathLst>
                </a:custGeom>
                <a:ln w="5460">
                  <a:solidFill>
                    <a:srgbClr val="020303"/>
                  </a:solidFill>
                </a:ln>
              </p:spPr>
              <p:txBody>
                <a:bodyPr wrap="square" lIns="0" tIns="0" rIns="0" bIns="0" rtlCol="0"/>
                <a:lstStyle/>
                <a:p>
                  <a:endParaRPr/>
                </a:p>
              </p:txBody>
            </p:sp>
            <p:sp>
              <p:nvSpPr>
                <p:cNvPr id="56" name="bk object 55"/>
                <p:cNvSpPr/>
                <p:nvPr/>
              </p:nvSpPr>
              <p:spPr>
                <a:xfrm>
                  <a:off x="4577093" y="2572089"/>
                  <a:ext cx="870769" cy="106211"/>
                </a:xfrm>
                <a:custGeom>
                  <a:avLst/>
                  <a:gdLst/>
                  <a:ahLst/>
                  <a:cxnLst/>
                  <a:rect l="l" t="t" r="r" b="b"/>
                  <a:pathLst>
                    <a:path w="1176020" h="142239">
                      <a:moveTo>
                        <a:pt x="657225" y="0"/>
                      </a:moveTo>
                      <a:lnTo>
                        <a:pt x="602361" y="1689"/>
                      </a:lnTo>
                      <a:lnTo>
                        <a:pt x="559219" y="6946"/>
                      </a:lnTo>
                      <a:lnTo>
                        <a:pt x="504126" y="17360"/>
                      </a:lnTo>
                      <a:lnTo>
                        <a:pt x="462699" y="26860"/>
                      </a:lnTo>
                      <a:lnTo>
                        <a:pt x="367804" y="51447"/>
                      </a:lnTo>
                      <a:lnTo>
                        <a:pt x="203835" y="97523"/>
                      </a:lnTo>
                      <a:lnTo>
                        <a:pt x="125412" y="117982"/>
                      </a:lnTo>
                      <a:lnTo>
                        <a:pt x="68541" y="130771"/>
                      </a:lnTo>
                      <a:lnTo>
                        <a:pt x="41389" y="135737"/>
                      </a:lnTo>
                      <a:lnTo>
                        <a:pt x="0" y="141655"/>
                      </a:lnTo>
                      <a:lnTo>
                        <a:pt x="1142372" y="111733"/>
                      </a:lnTo>
                      <a:lnTo>
                        <a:pt x="1055941" y="83273"/>
                      </a:lnTo>
                      <a:lnTo>
                        <a:pt x="1004760" y="67462"/>
                      </a:lnTo>
                      <a:lnTo>
                        <a:pt x="919048" y="42532"/>
                      </a:lnTo>
                      <a:lnTo>
                        <a:pt x="825093" y="19215"/>
                      </a:lnTo>
                      <a:lnTo>
                        <a:pt x="780313" y="10706"/>
                      </a:lnTo>
                      <a:lnTo>
                        <a:pt x="717511" y="3263"/>
                      </a:lnTo>
                      <a:lnTo>
                        <a:pt x="657225" y="0"/>
                      </a:lnTo>
                      <a:close/>
                    </a:path>
                    <a:path w="1176020" h="142239">
                      <a:moveTo>
                        <a:pt x="1144270" y="111683"/>
                      </a:moveTo>
                      <a:lnTo>
                        <a:pt x="1142372" y="111733"/>
                      </a:lnTo>
                      <a:lnTo>
                        <a:pt x="1175893" y="122770"/>
                      </a:lnTo>
                      <a:lnTo>
                        <a:pt x="1144270" y="111683"/>
                      </a:lnTo>
                      <a:close/>
                    </a:path>
                  </a:pathLst>
                </a:custGeom>
                <a:solidFill>
                  <a:srgbClr val="00A650"/>
                </a:solidFill>
              </p:spPr>
              <p:txBody>
                <a:bodyPr wrap="square" lIns="0" tIns="0" rIns="0" bIns="0" rtlCol="0"/>
                <a:lstStyle/>
                <a:p>
                  <a:endParaRPr/>
                </a:p>
              </p:txBody>
            </p:sp>
            <p:sp>
              <p:nvSpPr>
                <p:cNvPr id="57" name="bk object 56"/>
                <p:cNvSpPr/>
                <p:nvPr/>
              </p:nvSpPr>
              <p:spPr>
                <a:xfrm>
                  <a:off x="4577093" y="2572089"/>
                  <a:ext cx="870769" cy="106211"/>
                </a:xfrm>
                <a:custGeom>
                  <a:avLst/>
                  <a:gdLst/>
                  <a:ahLst/>
                  <a:cxnLst/>
                  <a:rect l="l" t="t" r="r" b="b"/>
                  <a:pathLst>
                    <a:path w="1176020" h="142239">
                      <a:moveTo>
                        <a:pt x="1175893" y="122770"/>
                      </a:moveTo>
                      <a:lnTo>
                        <a:pt x="1055941" y="83273"/>
                      </a:lnTo>
                      <a:lnTo>
                        <a:pt x="1004760" y="67462"/>
                      </a:lnTo>
                      <a:lnTo>
                        <a:pt x="919048" y="42532"/>
                      </a:lnTo>
                      <a:lnTo>
                        <a:pt x="825093" y="19215"/>
                      </a:lnTo>
                      <a:lnTo>
                        <a:pt x="780313" y="10706"/>
                      </a:lnTo>
                      <a:lnTo>
                        <a:pt x="717511" y="3263"/>
                      </a:lnTo>
                      <a:lnTo>
                        <a:pt x="657225" y="0"/>
                      </a:lnTo>
                      <a:lnTo>
                        <a:pt x="623506" y="317"/>
                      </a:lnTo>
                      <a:lnTo>
                        <a:pt x="559219" y="6946"/>
                      </a:lnTo>
                      <a:lnTo>
                        <a:pt x="504126" y="17360"/>
                      </a:lnTo>
                      <a:lnTo>
                        <a:pt x="462699" y="26860"/>
                      </a:lnTo>
                      <a:lnTo>
                        <a:pt x="367804" y="51447"/>
                      </a:lnTo>
                      <a:lnTo>
                        <a:pt x="203835" y="97523"/>
                      </a:lnTo>
                      <a:lnTo>
                        <a:pt x="125412" y="117982"/>
                      </a:lnTo>
                      <a:lnTo>
                        <a:pt x="68541" y="130771"/>
                      </a:lnTo>
                      <a:lnTo>
                        <a:pt x="41389" y="135737"/>
                      </a:lnTo>
                      <a:lnTo>
                        <a:pt x="0" y="141655"/>
                      </a:lnTo>
                      <a:lnTo>
                        <a:pt x="1144270" y="111683"/>
                      </a:lnTo>
                      <a:lnTo>
                        <a:pt x="1175893" y="122770"/>
                      </a:lnTo>
                      <a:close/>
                    </a:path>
                  </a:pathLst>
                </a:custGeom>
                <a:ln w="5460">
                  <a:solidFill>
                    <a:srgbClr val="020303"/>
                  </a:solidFill>
                </a:ln>
              </p:spPr>
              <p:txBody>
                <a:bodyPr wrap="square" lIns="0" tIns="0" rIns="0" bIns="0" rtlCol="0"/>
                <a:lstStyle/>
                <a:p>
                  <a:endParaRPr/>
                </a:p>
              </p:txBody>
            </p:sp>
            <p:sp>
              <p:nvSpPr>
                <p:cNvPr id="58" name="bk object 57"/>
                <p:cNvSpPr/>
                <p:nvPr/>
              </p:nvSpPr>
              <p:spPr>
                <a:xfrm>
                  <a:off x="5351044" y="3005873"/>
                  <a:ext cx="185250" cy="108583"/>
                </a:xfrm>
                <a:custGeom>
                  <a:avLst/>
                  <a:gdLst/>
                  <a:ahLst/>
                  <a:cxnLst/>
                  <a:rect l="l" t="t" r="r" b="b"/>
                  <a:pathLst>
                    <a:path w="250190" h="145414">
                      <a:moveTo>
                        <a:pt x="0" y="0"/>
                      </a:moveTo>
                      <a:lnTo>
                        <a:pt x="250101" y="145021"/>
                      </a:lnTo>
                    </a:path>
                  </a:pathLst>
                </a:custGeom>
                <a:ln w="5461">
                  <a:solidFill>
                    <a:srgbClr val="020303"/>
                  </a:solidFill>
                </a:ln>
              </p:spPr>
              <p:txBody>
                <a:bodyPr wrap="square" lIns="0" tIns="0" rIns="0" bIns="0" rtlCol="0"/>
                <a:lstStyle/>
                <a:p>
                  <a:endParaRPr/>
                </a:p>
              </p:txBody>
            </p:sp>
            <p:sp>
              <p:nvSpPr>
                <p:cNvPr id="59" name="bk object 67"/>
                <p:cNvSpPr/>
                <p:nvPr/>
              </p:nvSpPr>
              <p:spPr>
                <a:xfrm>
                  <a:off x="3546527" y="2460756"/>
                  <a:ext cx="444318" cy="11854"/>
                </a:xfrm>
                <a:custGeom>
                  <a:avLst/>
                  <a:gdLst/>
                  <a:ahLst/>
                  <a:cxnLst/>
                  <a:rect l="l" t="t" r="r" b="b"/>
                  <a:pathLst>
                    <a:path w="600075" h="15875">
                      <a:moveTo>
                        <a:pt x="0" y="15709"/>
                      </a:moveTo>
                      <a:lnTo>
                        <a:pt x="599998" y="0"/>
                      </a:lnTo>
                    </a:path>
                  </a:pathLst>
                </a:custGeom>
                <a:ln w="6350">
                  <a:solidFill>
                    <a:srgbClr val="020303"/>
                  </a:solidFill>
                </a:ln>
              </p:spPr>
              <p:txBody>
                <a:bodyPr wrap="square" lIns="0" tIns="0" rIns="0" bIns="0" rtlCol="0"/>
                <a:lstStyle/>
                <a:p>
                  <a:endParaRPr/>
                </a:p>
              </p:txBody>
            </p:sp>
            <p:sp>
              <p:nvSpPr>
                <p:cNvPr id="60" name="bk object 68"/>
                <p:cNvSpPr/>
                <p:nvPr/>
              </p:nvSpPr>
              <p:spPr>
                <a:xfrm>
                  <a:off x="3345656" y="2493492"/>
                  <a:ext cx="751814" cy="34613"/>
                </a:xfrm>
                <a:custGeom>
                  <a:avLst/>
                  <a:gdLst/>
                  <a:ahLst/>
                  <a:cxnLst/>
                  <a:rect l="l" t="t" r="r" b="b"/>
                  <a:pathLst>
                    <a:path w="1015364" h="46354">
                      <a:moveTo>
                        <a:pt x="976350" y="0"/>
                      </a:moveTo>
                      <a:lnTo>
                        <a:pt x="97967" y="24193"/>
                      </a:lnTo>
                      <a:lnTo>
                        <a:pt x="0" y="46253"/>
                      </a:lnTo>
                      <a:lnTo>
                        <a:pt x="1014882" y="19684"/>
                      </a:lnTo>
                      <a:lnTo>
                        <a:pt x="976350" y="0"/>
                      </a:lnTo>
                      <a:close/>
                    </a:path>
                  </a:pathLst>
                </a:custGeom>
                <a:solidFill>
                  <a:srgbClr val="00AEEF"/>
                </a:solidFill>
              </p:spPr>
              <p:txBody>
                <a:bodyPr wrap="square" lIns="0" tIns="0" rIns="0" bIns="0" rtlCol="0"/>
                <a:lstStyle/>
                <a:p>
                  <a:endParaRPr/>
                </a:p>
              </p:txBody>
            </p:sp>
            <p:sp>
              <p:nvSpPr>
                <p:cNvPr id="61" name="bk object 69"/>
                <p:cNvSpPr/>
                <p:nvPr/>
              </p:nvSpPr>
              <p:spPr>
                <a:xfrm>
                  <a:off x="3342805" y="2510624"/>
                  <a:ext cx="751814" cy="19915"/>
                </a:xfrm>
                <a:custGeom>
                  <a:avLst/>
                  <a:gdLst/>
                  <a:ahLst/>
                  <a:cxnLst/>
                  <a:rect l="l" t="t" r="r" b="b"/>
                  <a:pathLst>
                    <a:path w="1015364" h="26670">
                      <a:moveTo>
                        <a:pt x="0" y="26581"/>
                      </a:moveTo>
                      <a:lnTo>
                        <a:pt x="1014882" y="0"/>
                      </a:lnTo>
                    </a:path>
                  </a:pathLst>
                </a:custGeom>
                <a:ln w="5461">
                  <a:solidFill>
                    <a:srgbClr val="020303"/>
                  </a:solidFill>
                </a:ln>
              </p:spPr>
              <p:txBody>
                <a:bodyPr wrap="square" lIns="0" tIns="0" rIns="0" bIns="0" rtlCol="0"/>
                <a:lstStyle/>
                <a:p>
                  <a:endParaRPr/>
                </a:p>
              </p:txBody>
            </p:sp>
            <p:sp>
              <p:nvSpPr>
                <p:cNvPr id="62" name="bk object 70"/>
                <p:cNvSpPr/>
                <p:nvPr/>
              </p:nvSpPr>
              <p:spPr>
                <a:xfrm>
                  <a:off x="3415348" y="2495933"/>
                  <a:ext cx="650726" cy="18492"/>
                </a:xfrm>
                <a:custGeom>
                  <a:avLst/>
                  <a:gdLst/>
                  <a:ahLst/>
                  <a:cxnLst/>
                  <a:rect l="l" t="t" r="r" b="b"/>
                  <a:pathLst>
                    <a:path w="878839" h="24764">
                      <a:moveTo>
                        <a:pt x="0" y="24193"/>
                      </a:moveTo>
                      <a:lnTo>
                        <a:pt x="878382" y="0"/>
                      </a:lnTo>
                    </a:path>
                  </a:pathLst>
                </a:custGeom>
                <a:ln w="5460">
                  <a:solidFill>
                    <a:srgbClr val="020303"/>
                  </a:solidFill>
                </a:ln>
              </p:spPr>
              <p:txBody>
                <a:bodyPr wrap="square" lIns="0" tIns="0" rIns="0" bIns="0" rtlCol="0"/>
                <a:lstStyle/>
                <a:p>
                  <a:endParaRPr/>
                </a:p>
              </p:txBody>
            </p:sp>
            <p:sp>
              <p:nvSpPr>
                <p:cNvPr id="63" name="bk object 71"/>
                <p:cNvSpPr/>
                <p:nvPr/>
              </p:nvSpPr>
              <p:spPr>
                <a:xfrm>
                  <a:off x="3342804" y="2472489"/>
                  <a:ext cx="204057" cy="58322"/>
                </a:xfrm>
                <a:custGeom>
                  <a:avLst/>
                  <a:gdLst/>
                  <a:ahLst/>
                  <a:cxnLst/>
                  <a:rect l="l" t="t" r="r" b="b"/>
                  <a:pathLst>
                    <a:path w="275589" h="78104">
                      <a:moveTo>
                        <a:pt x="0" y="77647"/>
                      </a:moveTo>
                      <a:lnTo>
                        <a:pt x="103009" y="55168"/>
                      </a:lnTo>
                      <a:lnTo>
                        <a:pt x="161505" y="38671"/>
                      </a:lnTo>
                      <a:lnTo>
                        <a:pt x="260210" y="5460"/>
                      </a:lnTo>
                      <a:lnTo>
                        <a:pt x="275145" y="0"/>
                      </a:lnTo>
                    </a:path>
                  </a:pathLst>
                </a:custGeom>
                <a:ln w="5461">
                  <a:solidFill>
                    <a:srgbClr val="020303"/>
                  </a:solidFill>
                </a:ln>
              </p:spPr>
              <p:txBody>
                <a:bodyPr wrap="square" lIns="0" tIns="0" rIns="0" bIns="0" rtlCol="0"/>
                <a:lstStyle/>
                <a:p>
                  <a:endParaRPr/>
                </a:p>
              </p:txBody>
            </p:sp>
            <p:sp>
              <p:nvSpPr>
                <p:cNvPr id="64" name="bk object 72"/>
                <p:cNvSpPr/>
                <p:nvPr/>
              </p:nvSpPr>
              <p:spPr>
                <a:xfrm>
                  <a:off x="3546531" y="2410315"/>
                  <a:ext cx="444318" cy="62589"/>
                </a:xfrm>
                <a:custGeom>
                  <a:avLst/>
                  <a:gdLst/>
                  <a:ahLst/>
                  <a:cxnLst/>
                  <a:rect l="l" t="t" r="r" b="b"/>
                  <a:pathLst>
                    <a:path w="600075" h="83820">
                      <a:moveTo>
                        <a:pt x="0" y="83261"/>
                      </a:moveTo>
                      <a:lnTo>
                        <a:pt x="118364" y="40690"/>
                      </a:lnTo>
                      <a:lnTo>
                        <a:pt x="161620" y="26441"/>
                      </a:lnTo>
                      <a:lnTo>
                        <a:pt x="204127" y="14503"/>
                      </a:lnTo>
                      <a:lnTo>
                        <a:pt x="255193" y="4178"/>
                      </a:lnTo>
                      <a:lnTo>
                        <a:pt x="301015" y="0"/>
                      </a:lnTo>
                      <a:lnTo>
                        <a:pt x="343611" y="482"/>
                      </a:lnTo>
                      <a:lnTo>
                        <a:pt x="401231" y="7492"/>
                      </a:lnTo>
                      <a:lnTo>
                        <a:pt x="459231" y="20256"/>
                      </a:lnTo>
                      <a:lnTo>
                        <a:pt x="517118" y="37274"/>
                      </a:lnTo>
                      <a:lnTo>
                        <a:pt x="548716" y="48183"/>
                      </a:lnTo>
                      <a:lnTo>
                        <a:pt x="599986" y="67551"/>
                      </a:lnTo>
                    </a:path>
                  </a:pathLst>
                </a:custGeom>
                <a:ln w="5461">
                  <a:solidFill>
                    <a:srgbClr val="020303"/>
                  </a:solidFill>
                </a:ln>
              </p:spPr>
              <p:txBody>
                <a:bodyPr wrap="square" lIns="0" tIns="0" rIns="0" bIns="0" rtlCol="0"/>
                <a:lstStyle/>
                <a:p>
                  <a:endParaRPr/>
                </a:p>
              </p:txBody>
            </p:sp>
            <p:sp>
              <p:nvSpPr>
                <p:cNvPr id="65" name="bk object 73"/>
                <p:cNvSpPr/>
                <p:nvPr/>
              </p:nvSpPr>
              <p:spPr>
                <a:xfrm>
                  <a:off x="3788577" y="2395030"/>
                  <a:ext cx="103909" cy="50261"/>
                </a:xfrm>
                <a:custGeom>
                  <a:avLst/>
                  <a:gdLst/>
                  <a:ahLst/>
                  <a:cxnLst/>
                  <a:rect l="l" t="t" r="r" b="b"/>
                  <a:pathLst>
                    <a:path w="140335" h="67310">
                      <a:moveTo>
                        <a:pt x="0" y="0"/>
                      </a:moveTo>
                      <a:lnTo>
                        <a:pt x="64274" y="28257"/>
                      </a:lnTo>
                      <a:lnTo>
                        <a:pt x="139763" y="66789"/>
                      </a:lnTo>
                    </a:path>
                  </a:pathLst>
                </a:custGeom>
                <a:ln w="5461">
                  <a:solidFill>
                    <a:srgbClr val="020303"/>
                  </a:solidFill>
                </a:ln>
              </p:spPr>
              <p:txBody>
                <a:bodyPr wrap="square" lIns="0" tIns="0" rIns="0" bIns="0" rtlCol="0"/>
                <a:lstStyle/>
                <a:p>
                  <a:endParaRPr/>
                </a:p>
              </p:txBody>
            </p:sp>
            <p:sp>
              <p:nvSpPr>
                <p:cNvPr id="69" name="object 4"/>
                <p:cNvSpPr/>
                <p:nvPr/>
              </p:nvSpPr>
              <p:spPr>
                <a:xfrm>
                  <a:off x="3391562" y="1475755"/>
                  <a:ext cx="740148" cy="750168"/>
                </a:xfrm>
                <a:custGeom>
                  <a:avLst/>
                  <a:gdLst/>
                  <a:ahLst/>
                  <a:cxnLst/>
                  <a:rect l="l" t="t" r="r" b="b"/>
                  <a:pathLst>
                    <a:path w="923925" h="923925">
                      <a:moveTo>
                        <a:pt x="0" y="449795"/>
                      </a:moveTo>
                      <a:lnTo>
                        <a:pt x="4083" y="524874"/>
                      </a:lnTo>
                      <a:lnTo>
                        <a:pt x="19724" y="596404"/>
                      </a:lnTo>
                      <a:lnTo>
                        <a:pt x="45997" y="663410"/>
                      </a:lnTo>
                      <a:lnTo>
                        <a:pt x="81975" y="724916"/>
                      </a:lnTo>
                      <a:lnTo>
                        <a:pt x="126733" y="779945"/>
                      </a:lnTo>
                      <a:lnTo>
                        <a:pt x="179344" y="827521"/>
                      </a:lnTo>
                      <a:lnTo>
                        <a:pt x="238881" y="866670"/>
                      </a:lnTo>
                      <a:lnTo>
                        <a:pt x="304420" y="896414"/>
                      </a:lnTo>
                      <a:lnTo>
                        <a:pt x="375033" y="915777"/>
                      </a:lnTo>
                      <a:lnTo>
                        <a:pt x="449795" y="923785"/>
                      </a:lnTo>
                      <a:lnTo>
                        <a:pt x="487717" y="923246"/>
                      </a:lnTo>
                      <a:lnTo>
                        <a:pt x="561143" y="913268"/>
                      </a:lnTo>
                      <a:lnTo>
                        <a:pt x="630532" y="892195"/>
                      </a:lnTo>
                      <a:lnTo>
                        <a:pt x="694908" y="860953"/>
                      </a:lnTo>
                      <a:lnTo>
                        <a:pt x="753295" y="820470"/>
                      </a:lnTo>
                      <a:lnTo>
                        <a:pt x="804718" y="771670"/>
                      </a:lnTo>
                      <a:lnTo>
                        <a:pt x="848201" y="715480"/>
                      </a:lnTo>
                      <a:lnTo>
                        <a:pt x="882767" y="652826"/>
                      </a:lnTo>
                      <a:lnTo>
                        <a:pt x="907442" y="584634"/>
                      </a:lnTo>
                      <a:lnTo>
                        <a:pt x="921249" y="511831"/>
                      </a:lnTo>
                      <a:lnTo>
                        <a:pt x="923772" y="473989"/>
                      </a:lnTo>
                      <a:lnTo>
                        <a:pt x="923233" y="436067"/>
                      </a:lnTo>
                      <a:lnTo>
                        <a:pt x="913256" y="362640"/>
                      </a:lnTo>
                      <a:lnTo>
                        <a:pt x="892184" y="293250"/>
                      </a:lnTo>
                      <a:lnTo>
                        <a:pt x="860944" y="228873"/>
                      </a:lnTo>
                      <a:lnTo>
                        <a:pt x="820463" y="170484"/>
                      </a:lnTo>
                      <a:lnTo>
                        <a:pt x="771665" y="119059"/>
                      </a:lnTo>
                      <a:lnTo>
                        <a:pt x="715476" y="75574"/>
                      </a:lnTo>
                      <a:lnTo>
                        <a:pt x="652824" y="41006"/>
                      </a:lnTo>
                      <a:lnTo>
                        <a:pt x="584633" y="16330"/>
                      </a:lnTo>
                      <a:lnTo>
                        <a:pt x="511831" y="2523"/>
                      </a:lnTo>
                      <a:lnTo>
                        <a:pt x="473989" y="0"/>
                      </a:lnTo>
                      <a:lnTo>
                        <a:pt x="436065" y="539"/>
                      </a:lnTo>
                      <a:lnTo>
                        <a:pt x="362636" y="10517"/>
                      </a:lnTo>
                      <a:lnTo>
                        <a:pt x="293245" y="31590"/>
                      </a:lnTo>
                      <a:lnTo>
                        <a:pt x="228867" y="62831"/>
                      </a:lnTo>
                      <a:lnTo>
                        <a:pt x="170478" y="103314"/>
                      </a:lnTo>
                      <a:lnTo>
                        <a:pt x="119055" y="152114"/>
                      </a:lnTo>
                      <a:lnTo>
                        <a:pt x="75571" y="208304"/>
                      </a:lnTo>
                      <a:lnTo>
                        <a:pt x="41004" y="270958"/>
                      </a:lnTo>
                      <a:lnTo>
                        <a:pt x="16330" y="339150"/>
                      </a:lnTo>
                      <a:lnTo>
                        <a:pt x="2523" y="411954"/>
                      </a:lnTo>
                      <a:lnTo>
                        <a:pt x="0" y="449795"/>
                      </a:lnTo>
                      <a:close/>
                    </a:path>
                  </a:pathLst>
                </a:custGeom>
                <a:ln w="12700">
                  <a:solidFill>
                    <a:srgbClr val="2E3092"/>
                  </a:solidFill>
                </a:ln>
              </p:spPr>
              <p:txBody>
                <a:bodyPr wrap="square" lIns="0" tIns="0" rIns="0" bIns="0" rtlCol="0"/>
                <a:lstStyle/>
                <a:p>
                  <a:endParaRPr/>
                </a:p>
              </p:txBody>
            </p:sp>
            <p:sp>
              <p:nvSpPr>
                <p:cNvPr id="85" name="object 6"/>
                <p:cNvSpPr txBox="1"/>
                <p:nvPr/>
              </p:nvSpPr>
              <p:spPr>
                <a:xfrm>
                  <a:off x="4556428" y="1421684"/>
                  <a:ext cx="66639" cy="143340"/>
                </a:xfrm>
                <a:prstGeom prst="rect">
                  <a:avLst/>
                </a:prstGeom>
              </p:spPr>
              <p:txBody>
                <a:bodyPr vert="horz" wrap="square" lIns="0" tIns="0" rIns="0" bIns="0" rtlCol="0">
                  <a:spAutoFit/>
                </a:bodyPr>
                <a:lstStyle/>
                <a:p>
                  <a:pPr marL="12700"/>
                  <a:endParaRPr sz="800" dirty="0">
                    <a:latin typeface="Arial"/>
                    <a:cs typeface="Arial"/>
                  </a:endParaRPr>
                </a:p>
              </p:txBody>
            </p:sp>
            <p:sp>
              <p:nvSpPr>
                <p:cNvPr id="81" name="object 8"/>
                <p:cNvSpPr txBox="1"/>
                <p:nvPr/>
              </p:nvSpPr>
              <p:spPr>
                <a:xfrm>
                  <a:off x="4531339" y="2728708"/>
                  <a:ext cx="66639" cy="143340"/>
                </a:xfrm>
                <a:prstGeom prst="rect">
                  <a:avLst/>
                </a:prstGeom>
              </p:spPr>
              <p:txBody>
                <a:bodyPr vert="horz" wrap="square" lIns="0" tIns="0" rIns="0" bIns="0" rtlCol="0">
                  <a:spAutoFit/>
                </a:bodyPr>
                <a:lstStyle/>
                <a:p>
                  <a:pPr marL="12700"/>
                  <a:endParaRPr sz="800" dirty="0">
                    <a:latin typeface="Arial"/>
                    <a:cs typeface="Arial"/>
                  </a:endParaRPr>
                </a:p>
              </p:txBody>
            </p:sp>
            <p:sp>
              <p:nvSpPr>
                <p:cNvPr id="75" name="object 29"/>
                <p:cNvSpPr/>
                <p:nvPr/>
              </p:nvSpPr>
              <p:spPr>
                <a:xfrm>
                  <a:off x="3394357" y="1472902"/>
                  <a:ext cx="737993" cy="747346"/>
                </a:xfrm>
                <a:prstGeom prst="rect">
                  <a:avLst/>
                </a:prstGeom>
                <a:blipFill>
                  <a:blip r:embed="rId9" cstate="print"/>
                  <a:stretch>
                    <a:fillRect/>
                  </a:stretch>
                </a:blipFill>
              </p:spPr>
              <p:txBody>
                <a:bodyPr wrap="square" lIns="0" tIns="0" rIns="0" bIns="0" rtlCol="0"/>
                <a:lstStyle/>
                <a:p>
                  <a:endParaRPr/>
                </a:p>
              </p:txBody>
            </p:sp>
          </p:grpSp>
        </p:grpSp>
        <p:sp>
          <p:nvSpPr>
            <p:cNvPr id="32" name="TextBox 31"/>
            <p:cNvSpPr txBox="1"/>
            <p:nvPr/>
          </p:nvSpPr>
          <p:spPr>
            <a:xfrm>
              <a:off x="3277046" y="-18921"/>
              <a:ext cx="1354858" cy="369332"/>
            </a:xfrm>
            <a:prstGeom prst="rect">
              <a:avLst/>
            </a:prstGeom>
            <a:noFill/>
          </p:spPr>
          <p:txBody>
            <a:bodyPr wrap="none" rtlCol="0">
              <a:spAutoFit/>
            </a:bodyPr>
            <a:lstStyle/>
            <a:p>
              <a:r>
                <a:rPr lang="en-US" b="1" dirty="0"/>
                <a:t>CO</a:t>
              </a:r>
              <a:r>
                <a:rPr lang="en-US" b="1" baseline="-25000" dirty="0"/>
                <a:t>2</a:t>
              </a:r>
              <a:r>
                <a:rPr lang="en-US" b="1" dirty="0"/>
                <a:t>     CH</a:t>
              </a:r>
              <a:r>
                <a:rPr lang="en-US" b="1" baseline="-25000" dirty="0"/>
                <a:t>4</a:t>
              </a:r>
              <a:endParaRPr lang="en-US" b="1" dirty="0"/>
            </a:p>
          </p:txBody>
        </p:sp>
        <p:cxnSp>
          <p:nvCxnSpPr>
            <p:cNvPr id="8" name="Straight Arrow Connector 7"/>
            <p:cNvCxnSpPr/>
            <p:nvPr/>
          </p:nvCxnSpPr>
          <p:spPr>
            <a:xfrm flipH="1">
              <a:off x="4331749" y="845625"/>
              <a:ext cx="502219"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91" name="Straight Arrow Connector 90"/>
            <p:cNvCxnSpPr/>
            <p:nvPr/>
          </p:nvCxnSpPr>
          <p:spPr>
            <a:xfrm flipH="1">
              <a:off x="3938497" y="1170318"/>
              <a:ext cx="1" cy="21736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99" name="Freeform 98"/>
            <p:cNvSpPr/>
            <p:nvPr/>
          </p:nvSpPr>
          <p:spPr>
            <a:xfrm>
              <a:off x="3620907" y="295636"/>
              <a:ext cx="634481" cy="186623"/>
            </a:xfrm>
            <a:custGeom>
              <a:avLst/>
              <a:gdLst>
                <a:gd name="connsiteX0" fmla="*/ 0 w 634481"/>
                <a:gd name="connsiteY0" fmla="*/ 0 h 186623"/>
                <a:gd name="connsiteX1" fmla="*/ 317241 w 634481"/>
                <a:gd name="connsiteY1" fmla="*/ 186613 h 186623"/>
                <a:gd name="connsiteX2" fmla="*/ 634481 w 634481"/>
                <a:gd name="connsiteY2" fmla="*/ 9331 h 186623"/>
              </a:gdLst>
              <a:ahLst/>
              <a:cxnLst>
                <a:cxn ang="0">
                  <a:pos x="connsiteX0" y="connsiteY0"/>
                </a:cxn>
                <a:cxn ang="0">
                  <a:pos x="connsiteX1" y="connsiteY1"/>
                </a:cxn>
                <a:cxn ang="0">
                  <a:pos x="connsiteX2" y="connsiteY2"/>
                </a:cxn>
              </a:cxnLst>
              <a:rect l="l" t="t" r="r" b="b"/>
              <a:pathLst>
                <a:path w="634481" h="186623">
                  <a:moveTo>
                    <a:pt x="0" y="0"/>
                  </a:moveTo>
                  <a:cubicBezTo>
                    <a:pt x="105747" y="92529"/>
                    <a:pt x="211494" y="185058"/>
                    <a:pt x="317241" y="186613"/>
                  </a:cubicBezTo>
                  <a:cubicBezTo>
                    <a:pt x="422988" y="188168"/>
                    <a:pt x="634481" y="9331"/>
                    <a:pt x="634481" y="9331"/>
                  </a:cubicBezTo>
                </a:path>
              </a:pathLst>
            </a:custGeom>
            <a:noFill/>
            <a:ln w="38100">
              <a:solidFill>
                <a:schemeClr val="tx1"/>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graphicFrame>
          <p:nvGraphicFramePr>
            <p:cNvPr id="103" name="Diagram 102"/>
            <p:cNvGraphicFramePr/>
            <p:nvPr>
              <p:extLst/>
            </p:nvPr>
          </p:nvGraphicFramePr>
          <p:xfrm>
            <a:off x="5433526" y="11390"/>
            <a:ext cx="3012967" cy="205067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sp>
        <p:nvSpPr>
          <p:cNvPr id="2" name="TextBox 1"/>
          <p:cNvSpPr txBox="1"/>
          <p:nvPr/>
        </p:nvSpPr>
        <p:spPr>
          <a:xfrm>
            <a:off x="159283" y="1"/>
            <a:ext cx="6012916" cy="400110"/>
          </a:xfrm>
          <a:prstGeom prst="rect">
            <a:avLst/>
          </a:prstGeom>
          <a:noFill/>
        </p:spPr>
        <p:txBody>
          <a:bodyPr wrap="square" rtlCol="0">
            <a:spAutoFit/>
          </a:bodyPr>
          <a:lstStyle/>
          <a:p>
            <a:r>
              <a:rPr lang="en-US" sz="2000" b="1" dirty="0">
                <a:solidFill>
                  <a:srgbClr val="0070C0"/>
                </a:solidFill>
              </a:rPr>
              <a:t>Marine subsurface microbial biomass</a:t>
            </a:r>
          </a:p>
        </p:txBody>
      </p:sp>
      <p:sp>
        <p:nvSpPr>
          <p:cNvPr id="66" name="Freeform 65"/>
          <p:cNvSpPr/>
          <p:nvPr/>
        </p:nvSpPr>
        <p:spPr>
          <a:xfrm rot="11028580">
            <a:off x="2777868" y="2770439"/>
            <a:ext cx="1155121" cy="239046"/>
          </a:xfrm>
          <a:custGeom>
            <a:avLst/>
            <a:gdLst>
              <a:gd name="connsiteX0" fmla="*/ 0 w 634481"/>
              <a:gd name="connsiteY0" fmla="*/ 0 h 186623"/>
              <a:gd name="connsiteX1" fmla="*/ 317241 w 634481"/>
              <a:gd name="connsiteY1" fmla="*/ 186613 h 186623"/>
              <a:gd name="connsiteX2" fmla="*/ 634481 w 634481"/>
              <a:gd name="connsiteY2" fmla="*/ 9331 h 186623"/>
            </a:gdLst>
            <a:ahLst/>
            <a:cxnLst>
              <a:cxn ang="0">
                <a:pos x="connsiteX0" y="connsiteY0"/>
              </a:cxn>
              <a:cxn ang="0">
                <a:pos x="connsiteX1" y="connsiteY1"/>
              </a:cxn>
              <a:cxn ang="0">
                <a:pos x="connsiteX2" y="connsiteY2"/>
              </a:cxn>
            </a:cxnLst>
            <a:rect l="l" t="t" r="r" b="b"/>
            <a:pathLst>
              <a:path w="634481" h="186623">
                <a:moveTo>
                  <a:pt x="0" y="0"/>
                </a:moveTo>
                <a:cubicBezTo>
                  <a:pt x="105747" y="92529"/>
                  <a:pt x="211494" y="185058"/>
                  <a:pt x="317241" y="186613"/>
                </a:cubicBezTo>
                <a:cubicBezTo>
                  <a:pt x="422988" y="188168"/>
                  <a:pt x="634481" y="9331"/>
                  <a:pt x="634481" y="9331"/>
                </a:cubicBezTo>
              </a:path>
            </a:pathLst>
          </a:custGeom>
          <a:noFill/>
          <a:ln w="38100">
            <a:solidFill>
              <a:schemeClr val="tx1"/>
            </a:solidFill>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cxnSp>
        <p:nvCxnSpPr>
          <p:cNvPr id="67" name="Straight Arrow Connector 66"/>
          <p:cNvCxnSpPr/>
          <p:nvPr/>
        </p:nvCxnSpPr>
        <p:spPr>
          <a:xfrm flipV="1">
            <a:off x="1599320" y="3731628"/>
            <a:ext cx="603851" cy="19328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4" name="Date Placeholder 3"/>
          <p:cNvSpPr>
            <a:spLocks noGrp="1"/>
          </p:cNvSpPr>
          <p:nvPr>
            <p:ph type="dt" sz="half" idx="10"/>
          </p:nvPr>
        </p:nvSpPr>
        <p:spPr/>
        <p:txBody>
          <a:bodyPr/>
          <a:lstStyle/>
          <a:p>
            <a:pPr>
              <a:defRPr/>
            </a:pPr>
            <a:r>
              <a:rPr lang="en-US" altLang="en-US" dirty="0"/>
              <a:t>2017-05-15</a:t>
            </a:r>
          </a:p>
        </p:txBody>
      </p:sp>
      <p:sp>
        <p:nvSpPr>
          <p:cNvPr id="5" name="Slide Number Placeholder 4"/>
          <p:cNvSpPr>
            <a:spLocks noGrp="1"/>
          </p:cNvSpPr>
          <p:nvPr>
            <p:ph type="sldNum" sz="quarter" idx="12"/>
          </p:nvPr>
        </p:nvSpPr>
        <p:spPr/>
        <p:txBody>
          <a:bodyPr/>
          <a:lstStyle/>
          <a:p>
            <a:pPr>
              <a:defRPr/>
            </a:pPr>
            <a:fld id="{0A4975E7-5060-4BCF-A383-E813CEB14EB0}" type="slidenum">
              <a:rPr lang="en-US" altLang="en-US" smtClean="0"/>
              <a:pPr>
                <a:defRPr/>
              </a:pPr>
              <a:t>8</a:t>
            </a:fld>
            <a:endParaRPr lang="en-US" altLang="en-US"/>
          </a:p>
        </p:txBody>
      </p:sp>
      <p:sp>
        <p:nvSpPr>
          <p:cNvPr id="6" name="Footer Placeholder 5"/>
          <p:cNvSpPr>
            <a:spLocks noGrp="1"/>
          </p:cNvSpPr>
          <p:nvPr>
            <p:ph type="ftr" sz="quarter" idx="11"/>
          </p:nvPr>
        </p:nvSpPr>
        <p:spPr/>
        <p:txBody>
          <a:bodyPr/>
          <a:lstStyle/>
          <a:p>
            <a:pPr>
              <a:defRPr/>
            </a:pPr>
            <a:r>
              <a:rPr lang="en-US"/>
              <a:t>Curtin SAFE Sundowner</a:t>
            </a:r>
          </a:p>
        </p:txBody>
      </p:sp>
      <p:sp>
        <p:nvSpPr>
          <p:cNvPr id="68" name="Rectangle 67"/>
          <p:cNvSpPr/>
          <p:nvPr/>
        </p:nvSpPr>
        <p:spPr>
          <a:xfrm>
            <a:off x="5415720" y="2619159"/>
            <a:ext cx="2111762" cy="253916"/>
          </a:xfrm>
          <a:prstGeom prst="rect">
            <a:avLst/>
          </a:prstGeom>
        </p:spPr>
        <p:txBody>
          <a:bodyPr wrap="square">
            <a:spAutoFit/>
          </a:bodyPr>
          <a:lstStyle/>
          <a:p>
            <a:r>
              <a:rPr lang="en-US" sz="1050" dirty="0" err="1"/>
              <a:t>Orsi</a:t>
            </a:r>
            <a:r>
              <a:rPr lang="en-US" sz="1050" dirty="0"/>
              <a:t> et al., in review</a:t>
            </a:r>
          </a:p>
        </p:txBody>
      </p:sp>
    </p:spTree>
    <p:extLst>
      <p:ext uri="{BB962C8B-B14F-4D97-AF65-F5344CB8AC3E}">
        <p14:creationId xmlns:p14="http://schemas.microsoft.com/office/powerpoint/2010/main" val="9093192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DE0000"/>
                </a:solidFill>
              </a:rPr>
              <a:t>3. Organic Stratigraphy &amp; Energy Security</a:t>
            </a:r>
            <a:endParaRPr lang="en-AU" sz="3200" dirty="0">
              <a:solidFill>
                <a:srgbClr val="DE0000"/>
              </a:solidFill>
            </a:endParaRPr>
          </a:p>
        </p:txBody>
      </p:sp>
      <p:sp>
        <p:nvSpPr>
          <p:cNvPr id="3" name="Content Placeholder 2"/>
          <p:cNvSpPr>
            <a:spLocks noGrp="1"/>
          </p:cNvSpPr>
          <p:nvPr>
            <p:ph idx="1"/>
          </p:nvPr>
        </p:nvSpPr>
        <p:spPr>
          <a:xfrm>
            <a:off x="261256" y="895740"/>
            <a:ext cx="8789437" cy="3853392"/>
          </a:xfrm>
        </p:spPr>
        <p:txBody>
          <a:bodyPr/>
          <a:lstStyle/>
          <a:p>
            <a:r>
              <a:rPr lang="en-US" sz="2000" dirty="0"/>
              <a:t>Can we predict new global source rock </a:t>
            </a:r>
            <a:r>
              <a:rPr lang="en-US" sz="2000" b="1" dirty="0"/>
              <a:t>intervals</a:t>
            </a:r>
            <a:br>
              <a:rPr lang="en-US" sz="2000" b="1" dirty="0"/>
            </a:br>
            <a:r>
              <a:rPr lang="en-US" sz="2000" b="1" dirty="0"/>
              <a:t> without drilling source-rocks?</a:t>
            </a:r>
            <a:br>
              <a:rPr lang="en-US" sz="2000" b="1" dirty="0"/>
            </a:br>
            <a:endParaRPr lang="en-US" sz="2000" b="1" dirty="0"/>
          </a:p>
          <a:p>
            <a:r>
              <a:rPr lang="en-US" sz="2000" dirty="0"/>
              <a:t>What methods can we develop to </a:t>
            </a:r>
            <a:r>
              <a:rPr lang="en-US" sz="2000" b="1" dirty="0"/>
              <a:t>quantify volume &amp; phase</a:t>
            </a:r>
            <a:br>
              <a:rPr lang="en-US" sz="2000" b="1" dirty="0"/>
            </a:br>
            <a:r>
              <a:rPr lang="en-US" sz="2000" b="1" dirty="0"/>
              <a:t> of generated hydrocarbons</a:t>
            </a:r>
            <a:r>
              <a:rPr lang="en-US" sz="2000" dirty="0"/>
              <a:t>?</a:t>
            </a:r>
            <a:br>
              <a:rPr lang="en-US" sz="2000" dirty="0"/>
            </a:br>
            <a:endParaRPr lang="en-US" sz="2000" dirty="0"/>
          </a:p>
          <a:p>
            <a:r>
              <a:rPr lang="en-US" sz="2000" dirty="0"/>
              <a:t>Can we determine the </a:t>
            </a:r>
            <a:r>
              <a:rPr lang="en-US" sz="2000" b="1" dirty="0"/>
              <a:t>depositional architecture of source rocks</a:t>
            </a:r>
            <a:r>
              <a:rPr lang="en-US" sz="2000" dirty="0"/>
              <a:t>?</a:t>
            </a:r>
            <a:br>
              <a:rPr lang="en-US" sz="2000" dirty="0"/>
            </a:br>
            <a:endParaRPr lang="en-US" sz="2000" dirty="0"/>
          </a:p>
          <a:p>
            <a:pPr marL="0" indent="0" algn="ctr">
              <a:buNone/>
            </a:pPr>
            <a:r>
              <a:rPr lang="en-US" sz="2000" b="1" dirty="0"/>
              <a:t>The aim of this strand is to de-risk presence &amp; effectiveness of source rocks from frontier to mature basins</a:t>
            </a:r>
            <a:r>
              <a:rPr lang="en-US" sz="2000" dirty="0"/>
              <a:t/>
            </a:r>
            <a:br>
              <a:rPr lang="en-US" sz="2000" dirty="0"/>
            </a:br>
            <a:endParaRPr lang="en-AU" sz="2000" dirty="0"/>
          </a:p>
        </p:txBody>
      </p:sp>
      <p:sp>
        <p:nvSpPr>
          <p:cNvPr id="4" name="Date Placeholder 3"/>
          <p:cNvSpPr>
            <a:spLocks noGrp="1"/>
          </p:cNvSpPr>
          <p:nvPr>
            <p:ph type="dt" sz="half" idx="10"/>
          </p:nvPr>
        </p:nvSpPr>
        <p:spPr/>
        <p:txBody>
          <a:bodyPr/>
          <a:lstStyle/>
          <a:p>
            <a:pPr>
              <a:defRPr/>
            </a:pPr>
            <a:r>
              <a:rPr lang="en-US" altLang="en-US" dirty="0"/>
              <a:t>2017-05-15</a:t>
            </a:r>
          </a:p>
        </p:txBody>
      </p:sp>
      <p:sp>
        <p:nvSpPr>
          <p:cNvPr id="5" name="Footer Placeholder 4"/>
          <p:cNvSpPr>
            <a:spLocks noGrp="1"/>
          </p:cNvSpPr>
          <p:nvPr>
            <p:ph type="ftr" sz="quarter" idx="11"/>
          </p:nvPr>
        </p:nvSpPr>
        <p:spPr/>
        <p:txBody>
          <a:bodyPr/>
          <a:lstStyle/>
          <a:p>
            <a:pPr>
              <a:defRPr/>
            </a:pPr>
            <a:r>
              <a:rPr lang="en-US"/>
              <a:t>Curtin SAFE Sundowner</a:t>
            </a:r>
          </a:p>
        </p:txBody>
      </p:sp>
      <p:sp>
        <p:nvSpPr>
          <p:cNvPr id="6" name="Slide Number Placeholder 5"/>
          <p:cNvSpPr>
            <a:spLocks noGrp="1"/>
          </p:cNvSpPr>
          <p:nvPr>
            <p:ph type="sldNum" sz="quarter" idx="12"/>
          </p:nvPr>
        </p:nvSpPr>
        <p:spPr/>
        <p:txBody>
          <a:bodyPr/>
          <a:lstStyle/>
          <a:p>
            <a:pPr>
              <a:defRPr/>
            </a:pPr>
            <a:fld id="{AF284140-0055-4F5A-ABDD-845024D6372A}" type="slidenum">
              <a:rPr lang="en-US" altLang="en-US" smtClean="0"/>
              <a:pPr>
                <a:defRPr/>
              </a:pPr>
              <a:t>9</a:t>
            </a:fld>
            <a:endParaRPr lang="en-US" altLang="en-US"/>
          </a:p>
        </p:txBody>
      </p:sp>
    </p:spTree>
    <p:extLst>
      <p:ext uri="{BB962C8B-B14F-4D97-AF65-F5344CB8AC3E}">
        <p14:creationId xmlns:p14="http://schemas.microsoft.com/office/powerpoint/2010/main" val="300578049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st theme options">
  <a:themeElements>
    <a:clrScheme name="Curtin Colours">
      <a:dk1>
        <a:sysClr val="windowText" lastClr="000000"/>
      </a:dk1>
      <a:lt1>
        <a:sysClr val="window" lastClr="FFFFFF"/>
      </a:lt1>
      <a:dk2>
        <a:srgbClr val="808080"/>
      </a:dk2>
      <a:lt2>
        <a:srgbClr val="EEECE1"/>
      </a:lt2>
      <a:accent1>
        <a:srgbClr val="A47C18"/>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test theme options.thmx</Template>
  <TotalTime>2487</TotalTime>
  <Words>1518</Words>
  <Application>Microsoft Office PowerPoint</Application>
  <PresentationFormat>On-screen Show (16:9)</PresentationFormat>
  <Paragraphs>159</Paragraphs>
  <Slides>12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MS PGothic</vt:lpstr>
      <vt:lpstr>Arial</vt:lpstr>
      <vt:lpstr>Calibri</vt:lpstr>
      <vt:lpstr>Helvetica</vt:lpstr>
      <vt:lpstr>Helvetica Light</vt:lpstr>
      <vt:lpstr>Wingdings</vt:lpstr>
      <vt:lpstr>test theme options</vt:lpstr>
      <vt:lpstr>Securing Australia’s  Future Energy: safe  </vt:lpstr>
      <vt:lpstr>International Research Centre  Highly Innovative, Collaborative</vt:lpstr>
      <vt:lpstr>PowerPoint Presentation</vt:lpstr>
      <vt:lpstr>1. Crustal Architecture &amp; fluid history</vt:lpstr>
      <vt:lpstr>PowerPoint Presentation</vt:lpstr>
      <vt:lpstr>Integrate New Technology,  Track Organic Matter Maturation &amp; Fingerprint</vt:lpstr>
      <vt:lpstr>2. Molecules &amp; Microbes to Stored Energy</vt:lpstr>
      <vt:lpstr>PowerPoint Presentation</vt:lpstr>
      <vt:lpstr>3. Organic Stratigraphy &amp; Energy Security</vt:lpstr>
      <vt:lpstr>Can we predict new global source rock intervals without drilling source-rocks?</vt:lpstr>
      <vt:lpstr>Site-specific isotope distribution  in alkyltoluenes</vt:lpstr>
      <vt:lpstr>Securing Australia’s  Future Energy: safe  </vt:lpstr>
    </vt:vector>
  </TitlesOfParts>
  <Company>Curtin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Reid</dc:creator>
  <cp:lastModifiedBy>Kliti Grice</cp:lastModifiedBy>
  <cp:revision>160</cp:revision>
  <dcterms:created xsi:type="dcterms:W3CDTF">2015-08-11T05:31:55Z</dcterms:created>
  <dcterms:modified xsi:type="dcterms:W3CDTF">2017-05-18T02:24:32Z</dcterms:modified>
</cp:coreProperties>
</file>