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Holman" ContentType="image/png"/>
  <Default Extension="jpg_oh_51f0b2ef81de2786588541ac6d04087f_oe_55c90693___gda___1439687428_a8ba43044e3dc14a045fb4fc272da338" ContentType="image/jpeg"/>
  <Default Extension="jpg" ContentType="image/jpeg"/>
  <Default Extension="Scarlett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65B1-EB0A-4A9D-8187-01B0B0F26B8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9FAB-A6AB-45D7-877D-C55B5A6D69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88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65B1-EB0A-4A9D-8187-01B0B0F26B8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9FAB-A6AB-45D7-877D-C55B5A6D69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29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65B1-EB0A-4A9D-8187-01B0B0F26B8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9FAB-A6AB-45D7-877D-C55B5A6D69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695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sterLogoCMYKKeylin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33" y="372533"/>
            <a:ext cx="5674784" cy="100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716184" y="6479118"/>
            <a:ext cx="5503333" cy="36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33" baseline="30000" smtClean="0">
                <a:solidFill>
                  <a:prstClr val="black"/>
                </a:solidFill>
              </a:rPr>
              <a:t>CRICOS Provider code 00301J</a:t>
            </a:r>
          </a:p>
          <a:p>
            <a:pPr algn="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33" baseline="30000" smtClean="0">
                <a:solidFill>
                  <a:prstClr val="black"/>
                </a:solidFill>
              </a:rPr>
              <a:t>Curtin University is a trademark of Curtin University of Technology.</a:t>
            </a:r>
            <a:endParaRPr lang="en-US" altLang="en-US" sz="1333" baseline="300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094816"/>
            <a:ext cx="11345623" cy="815083"/>
          </a:xfrm>
          <a:solidFill>
            <a:srgbClr val="A47C18">
              <a:alpha val="75000"/>
            </a:srgbClr>
          </a:solidFill>
        </p:spPr>
        <p:txBody>
          <a:bodyPr wrap="none" lIns="216000" tIns="36000" rIns="216000" bIns="36000">
            <a:spAutoFit/>
          </a:bodyPr>
          <a:lstStyle>
            <a:lvl1pPr algn="l">
              <a:defRPr sz="4667" cap="all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909899"/>
            <a:ext cx="4095875" cy="400110"/>
          </a:xfrm>
          <a:solidFill>
            <a:schemeClr val="tx1"/>
          </a:solidFill>
        </p:spPr>
        <p:txBody>
          <a:bodyPr wrap="none" lIns="216000" rIns="21600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237133" y="5966884"/>
            <a:ext cx="2844800" cy="364067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5EE739AE-2FFB-44C4-9CF5-EF2417F89A3B}" type="datetime1">
              <a:rPr lang="en-AU" altLang="en-US">
                <a:solidFill>
                  <a:prstClr val="black"/>
                </a:solidFill>
              </a:rPr>
              <a:pPr>
                <a:defRPr/>
              </a:pPr>
              <a:t>19/05/2017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693833"/>
            <a:ext cx="3860800" cy="366184"/>
          </a:xfrm>
        </p:spPr>
        <p:txBody>
          <a:bodyPr/>
          <a:lstStyle>
            <a:lvl1pPr>
              <a:defRPr sz="2133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34551" y="5410200"/>
            <a:ext cx="2347383" cy="323851"/>
          </a:xfrm>
        </p:spPr>
        <p:txBody>
          <a:bodyPr anchorCtr="0"/>
          <a:lstStyle>
            <a:lvl1pPr algn="r">
              <a:defRPr smtClean="0"/>
            </a:lvl1pPr>
          </a:lstStyle>
          <a:p>
            <a:pPr>
              <a:defRPr/>
            </a:pPr>
            <a:fld id="{ED29EFAD-C562-4E7C-9138-61870EA426C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99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lin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1" y="2364203"/>
            <a:ext cx="11352138" cy="815147"/>
          </a:xfrm>
          <a:prstGeom prst="rect">
            <a:avLst/>
          </a:prstGeom>
          <a:solidFill>
            <a:srgbClr val="A47C18">
              <a:alpha val="75000"/>
            </a:srgbClr>
          </a:solidFill>
        </p:spPr>
        <p:txBody>
          <a:bodyPr wrap="none" lIns="288000" tIns="48000" rIns="288000" bIns="4800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4667" dirty="0" smtClean="0">
                <a:solidFill>
                  <a:prstClr val="white"/>
                </a:solidFill>
              </a:rPr>
              <a:t>Click to edit Master title style</a:t>
            </a:r>
            <a:endParaRPr lang="en-US" sz="4667" dirty="0">
              <a:solidFill>
                <a:prstClr val="white"/>
              </a:solidFill>
            </a:endParaRPr>
          </a:p>
        </p:txBody>
      </p:sp>
      <p:pic>
        <p:nvPicPr>
          <p:cNvPr id="5" name="Picture 10" descr="MasterLogoCMYKKeylin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33" y="372533"/>
            <a:ext cx="5674784" cy="100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716184" y="6479118"/>
            <a:ext cx="5503333" cy="36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33" baseline="30000" smtClean="0">
                <a:solidFill>
                  <a:prstClr val="black"/>
                </a:solidFill>
              </a:rPr>
              <a:t>CRICOS Provider code 00301J</a:t>
            </a:r>
          </a:p>
          <a:p>
            <a:pPr algn="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33" baseline="30000" smtClean="0">
                <a:solidFill>
                  <a:prstClr val="black"/>
                </a:solidFill>
              </a:rPr>
              <a:t>Curtin University is a trademark of Curtin University of Technology.</a:t>
            </a:r>
            <a:endParaRPr lang="en-US" altLang="en-US" sz="1333" baseline="30000" smtClean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" y="3191906"/>
            <a:ext cx="11206731" cy="790913"/>
          </a:xfrm>
          <a:solidFill>
            <a:srgbClr val="A47C18">
              <a:alpha val="75000"/>
            </a:srgbClr>
          </a:solidFill>
        </p:spPr>
        <p:txBody>
          <a:bodyPr wrap="none" lIns="216000" tIns="36000" rIns="216000" bIns="36000">
            <a:spAutoFit/>
          </a:bodyPr>
          <a:lstStyle>
            <a:lvl1pPr algn="l">
              <a:defRPr sz="4667" cap="all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" y="3994905"/>
            <a:ext cx="4095875" cy="400110"/>
          </a:xfrm>
          <a:solidFill>
            <a:schemeClr val="tx1"/>
          </a:solidFill>
        </p:spPr>
        <p:txBody>
          <a:bodyPr wrap="none" lIns="216000" rIns="21600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237133" y="5966884"/>
            <a:ext cx="2844800" cy="364067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BCB677CA-4B74-4678-84E2-4EB0C8CF6C8D}" type="datetime1">
              <a:rPr lang="en-AU" altLang="en-US">
                <a:solidFill>
                  <a:prstClr val="black"/>
                </a:solidFill>
              </a:rPr>
              <a:pPr>
                <a:defRPr/>
              </a:pPr>
              <a:t>19/05/2017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693833"/>
            <a:ext cx="3860800" cy="366184"/>
          </a:xfrm>
        </p:spPr>
        <p:txBody>
          <a:bodyPr/>
          <a:lstStyle>
            <a:lvl1pPr>
              <a:defRPr sz="2133">
                <a:solidFill>
                  <a:schemeClr val="bg1"/>
                </a:solidFill>
                <a:effectLst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34551" y="5410200"/>
            <a:ext cx="2347383" cy="323851"/>
          </a:xfrm>
        </p:spPr>
        <p:txBody>
          <a:bodyPr anchorCtr="0"/>
          <a:lstStyle>
            <a:lvl1pPr algn="r">
              <a:defRPr smtClean="0"/>
            </a:lvl1pPr>
          </a:lstStyle>
          <a:p>
            <a:pPr>
              <a:defRPr/>
            </a:pPr>
            <a:fld id="{631BE6A3-36F0-47AD-A637-9BA51B226B88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8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7967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54CC-8DAA-4080-A3B8-A472A49DC747}" type="datetime1">
              <a:rPr lang="en-AU" altLang="en-US">
                <a:solidFill>
                  <a:prstClr val="black"/>
                </a:solidFill>
              </a:rPr>
              <a:pPr>
                <a:defRPr/>
              </a:pPr>
              <a:t>19/05/2017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4140-0055-4F5A-ABDD-845024D6372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28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55545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55357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0BAAC-CB91-444A-BB10-5C84BC545BFE}" type="datetime1">
              <a:rPr lang="en-AU" altLang="en-US">
                <a:solidFill>
                  <a:prstClr val="black"/>
                </a:solidFill>
              </a:rPr>
              <a:pPr>
                <a:defRPr/>
              </a:pPr>
              <a:t>19/05/2017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75E7-5060-4BCF-A383-E813CEB14EB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19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4894"/>
            <a:ext cx="5384800" cy="451513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4894"/>
            <a:ext cx="5384800" cy="451513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66BFE-4D41-43CB-85D7-497E7BB0E28D}" type="datetime1">
              <a:rPr lang="en-AU" altLang="en-US">
                <a:solidFill>
                  <a:prstClr val="black"/>
                </a:solidFill>
              </a:rPr>
              <a:pPr>
                <a:defRPr/>
              </a:pPr>
              <a:t>19/05/2017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1C888-CFB1-45D4-B48F-75C65C48F48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5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6584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06273"/>
            <a:ext cx="5386917" cy="334129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86584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606273"/>
            <a:ext cx="5389033" cy="334129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2408B-5A01-411C-A3F6-5D62A5FCD2C1}" type="datetime1">
              <a:rPr lang="en-AU" altLang="en-US">
                <a:solidFill>
                  <a:prstClr val="black"/>
                </a:solidFill>
              </a:rPr>
              <a:pPr>
                <a:defRPr/>
              </a:pPr>
              <a:t>19/05/2017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AE47-0728-4FC3-A307-2D09F22E048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54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74BBC-A06C-43B0-8361-B74BE3858992}" type="datetime1">
              <a:rPr lang="en-AU" altLang="en-US">
                <a:solidFill>
                  <a:prstClr val="black"/>
                </a:solidFill>
              </a:rPr>
              <a:pPr>
                <a:defRPr/>
              </a:pPr>
              <a:t>19/05/2017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95B2-BD7C-43FD-A07A-2B195E1E727C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54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E3178-E705-4DF4-9AAA-348E24043729}" type="datetime1">
              <a:rPr lang="en-AU" altLang="en-US">
                <a:solidFill>
                  <a:prstClr val="black"/>
                </a:solidFill>
              </a:rPr>
              <a:pPr>
                <a:defRPr/>
              </a:pPr>
              <a:t>19/05/2017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8352-8999-4F44-B540-BEC90CB8462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6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65B1-EB0A-4A9D-8187-01B0B0F26B8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9FAB-A6AB-45D7-877D-C55B5A6D69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34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68708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55799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1ADA3-F6F7-4F49-B5CE-B43595647F54}" type="datetime1">
              <a:rPr lang="en-AU" altLang="en-US">
                <a:solidFill>
                  <a:prstClr val="black"/>
                </a:solidFill>
              </a:rPr>
              <a:pPr>
                <a:defRPr/>
              </a:pPr>
              <a:t>19/05/2017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D5C98-9D8B-47D0-9628-61173F0BB85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61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60591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703DA-296B-4D6C-8AEC-C2E3DE33FD9C}" type="datetime1">
              <a:rPr lang="en-AU" altLang="en-US">
                <a:solidFill>
                  <a:prstClr val="black"/>
                </a:solidFill>
              </a:rPr>
              <a:pPr>
                <a:defRPr/>
              </a:pPr>
              <a:t>19/05/2017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4B85-1ECC-4BB2-A45F-081AB22D267C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25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15DD-8796-499D-98F9-BA14F257182F}" type="datetime1">
              <a:rPr lang="en-AU" altLang="en-US">
                <a:solidFill>
                  <a:prstClr val="black"/>
                </a:solidFill>
              </a:rPr>
              <a:pPr>
                <a:defRPr/>
              </a:pPr>
              <a:t>19/05/2017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AEAA-4931-4620-B9CD-56B5A1D79A6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02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FD780-337F-466A-848F-9EB48E6ACDEE}" type="datetime1">
              <a:rPr lang="en-AU" altLang="en-US">
                <a:solidFill>
                  <a:prstClr val="black"/>
                </a:solidFill>
              </a:rPr>
              <a:pPr>
                <a:defRPr/>
              </a:pPr>
              <a:t>19/05/2017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C2F9-BE8F-4BE6-9AE4-5F95994CAE1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3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65B1-EB0A-4A9D-8187-01B0B0F26B8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9FAB-A6AB-45D7-877D-C55B5A6D69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815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65B1-EB0A-4A9D-8187-01B0B0F26B8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9FAB-A6AB-45D7-877D-C55B5A6D69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253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65B1-EB0A-4A9D-8187-01B0B0F26B8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9FAB-A6AB-45D7-877D-C55B5A6D69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82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65B1-EB0A-4A9D-8187-01B0B0F26B8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9FAB-A6AB-45D7-877D-C55B5A6D69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06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65B1-EB0A-4A9D-8187-01B0B0F26B8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9FAB-A6AB-45D7-877D-C55B5A6D69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467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65B1-EB0A-4A9D-8187-01B0B0F26B8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9FAB-A6AB-45D7-877D-C55B5A6D69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3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65B1-EB0A-4A9D-8187-01B0B0F26B8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9FAB-A6AB-45D7-877D-C55B5A6D69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665B1-EB0A-4A9D-8187-01B0B0F26B8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F9FAB-A6AB-45D7-877D-C55B5A6D69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874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33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0515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smtClean="0"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6857FE4F-3B13-4BF4-A7DA-1F217BE0688E}" type="datetime1">
              <a:rPr lang="en-AU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19/05/2017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051551"/>
            <a:ext cx="3860800" cy="366183"/>
          </a:xfrm>
          <a:prstGeom prst="rect">
            <a:avLst/>
          </a:prstGeom>
        </p:spPr>
        <p:txBody>
          <a:bodyPr anchor="ctr" anchorCtr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</a:defRPr>
            </a:lvl1pPr>
          </a:lstStyle>
          <a:p>
            <a:pPr defTabSz="60958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65600" y="6421967"/>
            <a:ext cx="3860800" cy="323851"/>
          </a:xfrm>
          <a:prstGeom prst="rect">
            <a:avLst/>
          </a:pr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eaLnBrk="1" hangingPunct="1">
              <a:defRPr sz="1600" smtClean="0"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8212E07F-4778-4AAA-B1DB-48A991DCA16E}" type="slidenum">
              <a:rPr lang="en-US" altLang="en-US" smtClean="0">
                <a:solidFill>
                  <a:prstClr val="black"/>
                </a:solidFill>
                <a:ea typeface="MS PGothic" panose="020B0600070205080204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921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Clr>
          <a:srgbClr val="A47C18"/>
        </a:buClr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Clr>
          <a:srgbClr val="A47C18"/>
        </a:buClr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Clr>
          <a:srgbClr val="A47C18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Clr>
          <a:srgbClr val="A47C18"/>
        </a:buClr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Clr>
          <a:srgbClr val="A47C18"/>
        </a:buClr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_oh_51f0b2ef81de2786588541ac6d04087f_oe_55c90693___gda___1439687428_a8ba43044e3dc14a045fb4fc272da338"/><Relationship Id="rId13" Type="http://schemas.openxmlformats.org/officeDocument/2006/relationships/image" Target="../media/image3.emf"/><Relationship Id="rId18" Type="http://schemas.openxmlformats.org/officeDocument/2006/relationships/image" Target="../media/image20.Scarlett"/><Relationship Id="rId3" Type="http://schemas.openxmlformats.org/officeDocument/2006/relationships/image" Target="../media/image6.png"/><Relationship Id="rId21" Type="http://schemas.openxmlformats.org/officeDocument/2006/relationships/image" Target="../media/image23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19.pn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G"/><Relationship Id="rId15" Type="http://schemas.openxmlformats.org/officeDocument/2006/relationships/image" Target="../media/image17.png"/><Relationship Id="rId10" Type="http://schemas.openxmlformats.org/officeDocument/2006/relationships/image" Target="../media/image13.Holman"/><Relationship Id="rId19" Type="http://schemas.openxmlformats.org/officeDocument/2006/relationships/image" Target="../media/image21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3581" y="648070"/>
            <a:ext cx="5156150" cy="3625418"/>
            <a:chOff x="683581" y="648070"/>
            <a:chExt cx="5156150" cy="36254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81" y="648070"/>
              <a:ext cx="5156150" cy="362541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20558395">
              <a:off x="1645919" y="1688421"/>
              <a:ext cx="3231472" cy="154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/>
            <p:cNvSpPr txBox="1"/>
            <p:nvPr/>
          </p:nvSpPr>
          <p:spPr>
            <a:xfrm rot="20554454">
              <a:off x="1352761" y="1779966"/>
              <a:ext cx="381778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4400" dirty="0" smtClean="0">
                  <a:solidFill>
                    <a:srgbClr val="AF0B08"/>
                  </a:solidFill>
                  <a:latin typeface="Stencil Std" panose="04020904080802020404" pitchFamily="82" charset="0"/>
                </a:rPr>
                <a:t>WA-OIGC</a:t>
              </a:r>
            </a:p>
            <a:p>
              <a:pPr algn="ctr"/>
              <a:r>
                <a:rPr lang="es-VE" sz="4400" dirty="0" err="1" smtClean="0">
                  <a:solidFill>
                    <a:srgbClr val="AF0B08"/>
                  </a:solidFill>
                  <a:latin typeface="Stencil Std" panose="04020904080802020404" pitchFamily="82" charset="0"/>
                </a:rPr>
                <a:t>Team</a:t>
              </a:r>
              <a:endParaRPr lang="en-AU" sz="4400" dirty="0">
                <a:solidFill>
                  <a:srgbClr val="AF0B08"/>
                </a:solidFill>
                <a:latin typeface="Stencil Std" panose="04020904080802020404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54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72" y="427621"/>
            <a:ext cx="1596469" cy="2126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68" y="637155"/>
            <a:ext cx="1612116" cy="1612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26" y="4326436"/>
            <a:ext cx="1737152" cy="173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4958915" y="2025049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09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defRPr>
            </a:lvl1pPr>
          </a:lstStyle>
          <a:p>
            <a:r>
              <a:rPr lang="es-VE" dirty="0"/>
              <a:t>Marco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6698252" y="1825637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09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defRPr>
            </a:lvl1pPr>
          </a:lstStyle>
          <a:p>
            <a:r>
              <a:rPr lang="es-VE" dirty="0" err="1"/>
              <a:t>Chloe</a:t>
            </a:r>
            <a:endParaRPr lang="en-AU" dirty="0"/>
          </a:p>
        </p:txBody>
      </p:sp>
      <p:sp>
        <p:nvSpPr>
          <p:cNvPr id="31" name="TextBox 30"/>
          <p:cNvSpPr txBox="1"/>
          <p:nvPr/>
        </p:nvSpPr>
        <p:spPr>
          <a:xfrm>
            <a:off x="7206715" y="5622669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09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defRPr>
            </a:lvl1pPr>
          </a:lstStyle>
          <a:p>
            <a:r>
              <a:rPr lang="es-VE" dirty="0" err="1"/>
              <a:t>Gemma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87" y="4954087"/>
            <a:ext cx="1778000" cy="176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TextBox 32"/>
          <p:cNvSpPr txBox="1"/>
          <p:nvPr/>
        </p:nvSpPr>
        <p:spPr>
          <a:xfrm>
            <a:off x="8013044" y="6310613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sz="2400" dirty="0" err="1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rPr>
              <a:t>Kuldeep</a:t>
            </a:r>
            <a:endParaRPr lang="en-AU" sz="2400" dirty="0">
              <a:solidFill>
                <a:prstClr val="black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reestyle Script" panose="030804020302050B0404" pitchFamily="66" charset="0"/>
              <a:ea typeface="MS PGothic" panose="020B0600070205080204" pitchFamily="34" charset="-128"/>
              <a:cs typeface="Consolas" panose="020B0609020204030204" pitchFamily="49" charset="0"/>
            </a:endParaRPr>
          </a:p>
        </p:txBody>
      </p:sp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5724211" y="-328989"/>
            <a:ext cx="6965151" cy="1652488"/>
          </a:xfrm>
        </p:spPr>
        <p:txBody>
          <a:bodyPr/>
          <a:lstStyle/>
          <a:p>
            <a:pPr eaLnBrk="1" hangingPunct="1"/>
            <a:r>
              <a:rPr lang="en-US" altLang="en-US" sz="5333" dirty="0">
                <a:latin typeface="Freestyle Script" panose="030804020302050B0404" pitchFamily="66" charset="0"/>
              </a:rPr>
              <a:t>Here is </a:t>
            </a:r>
            <a:r>
              <a:rPr lang="en-US" altLang="en-US" sz="5333" dirty="0" smtClean="0">
                <a:latin typeface="Freestyle Script" panose="030804020302050B0404" pitchFamily="66" charset="0"/>
              </a:rPr>
              <a:t>our </a:t>
            </a:r>
            <a:r>
              <a:rPr lang="en-US" altLang="en-US" sz="5333" dirty="0">
                <a:latin typeface="Freestyle Script" panose="030804020302050B0404" pitchFamily="66" charset="0"/>
              </a:rPr>
              <a:t>dynamic team!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/>
          <a:stretch/>
        </p:blipFill>
        <p:spPr>
          <a:xfrm>
            <a:off x="8275497" y="3407429"/>
            <a:ext cx="1954562" cy="1667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8327407" y="4670625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09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defRPr>
            </a:lvl1pPr>
          </a:lstStyle>
          <a:p>
            <a:r>
              <a:rPr lang="es-VE" dirty="0"/>
              <a:t>Cornelia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4"/>
          <a:stretch/>
        </p:blipFill>
        <p:spPr>
          <a:xfrm>
            <a:off x="4449512" y="2451412"/>
            <a:ext cx="1531095" cy="2056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84" y="4545849"/>
            <a:ext cx="1845169" cy="1845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9677" r="6228" b="30580"/>
          <a:stretch/>
        </p:blipFill>
        <p:spPr>
          <a:xfrm>
            <a:off x="2546881" y="1633706"/>
            <a:ext cx="1548026" cy="2031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6" y="2502214"/>
            <a:ext cx="1569385" cy="2094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76" y="3677474"/>
            <a:ext cx="1585393" cy="1585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39" y="207646"/>
            <a:ext cx="1615236" cy="1615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2636929" y="3217454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09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defRPr>
            </a:lvl1pPr>
          </a:lstStyle>
          <a:p>
            <a:r>
              <a:rPr lang="es-VE" dirty="0"/>
              <a:t>Jaime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5392210" y="4060925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09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defRPr>
            </a:lvl1pPr>
          </a:lstStyle>
          <a:p>
            <a:r>
              <a:rPr lang="es-VE" dirty="0"/>
              <a:t>Paul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3162391" y="4801203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sz="2400" dirty="0" err="1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rPr>
              <a:t>Yali</a:t>
            </a:r>
            <a:endParaRPr lang="en-AU" sz="2400" dirty="0">
              <a:solidFill>
                <a:prstClr val="black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reestyle Script" panose="030804020302050B0404" pitchFamily="66" charset="0"/>
              <a:ea typeface="MS PGothic" panose="020B0600070205080204" pitchFamily="34" charset="-128"/>
              <a:cs typeface="Consolas" panose="020B06090202040302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0194" y="592935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09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defRPr>
            </a:lvl1pPr>
          </a:lstStyle>
          <a:p>
            <a:r>
              <a:rPr lang="es-VE" dirty="0" err="1"/>
              <a:t>Calum</a:t>
            </a:r>
            <a:endParaRPr lang="en-AU" dirty="0"/>
          </a:p>
        </p:txBody>
      </p:sp>
      <p:pic>
        <p:nvPicPr>
          <p:cNvPr id="35" name="Picture 3" descr="MasterLogoCMYKKeyline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547" y="6142944"/>
            <a:ext cx="2666452" cy="47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/>
          <a:stretch/>
        </p:blipFill>
        <p:spPr>
          <a:xfrm>
            <a:off x="233618" y="4134128"/>
            <a:ext cx="1416320" cy="1438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270881" y="5159985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09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defRPr>
            </a:lvl1pPr>
          </a:lstStyle>
          <a:p>
            <a:r>
              <a:rPr lang="es-VE" dirty="0"/>
              <a:t>Alison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2065523" y="4173618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09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defRPr>
            </a:lvl1pPr>
          </a:lstStyle>
          <a:p>
            <a:r>
              <a:rPr lang="es-VE" dirty="0"/>
              <a:t>Alex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3423638" y="1345762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sz="2400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rPr>
              <a:t>Nannan</a:t>
            </a:r>
            <a:endParaRPr lang="en-AU" sz="24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tyle Script" panose="030804020302050B0404" pitchFamily="66" charset="0"/>
              <a:ea typeface="MS PGothic" panose="020B0600070205080204" pitchFamily="34" charset="-128"/>
              <a:cs typeface="Consolas" panose="020B0609020204030204" pitchFamily="49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 r="65249" b="14328"/>
          <a:stretch/>
        </p:blipFill>
        <p:spPr>
          <a:xfrm>
            <a:off x="1772495" y="4631221"/>
            <a:ext cx="1349142" cy="1850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TextBox 39"/>
          <p:cNvSpPr txBox="1"/>
          <p:nvPr/>
        </p:nvSpPr>
        <p:spPr>
          <a:xfrm>
            <a:off x="1790918" y="6063588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sz="2400" dirty="0" smtClean="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rPr>
              <a:t>Matthew</a:t>
            </a:r>
            <a:endParaRPr lang="en-AU" sz="2400" dirty="0">
              <a:solidFill>
                <a:prstClr val="black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reestyle Script" panose="030804020302050B0404" pitchFamily="66" charset="0"/>
              <a:ea typeface="MS PGothic" panose="020B0600070205080204" pitchFamily="34" charset="-128"/>
              <a:cs typeface="Consolas" panose="020B0609020204030204" pitchFamily="49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8" t="13667" r="25855" b="16760"/>
          <a:stretch/>
        </p:blipFill>
        <p:spPr>
          <a:xfrm>
            <a:off x="6425301" y="2442386"/>
            <a:ext cx="1670624" cy="1837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TextBox 41"/>
          <p:cNvSpPr txBox="1"/>
          <p:nvPr/>
        </p:nvSpPr>
        <p:spPr>
          <a:xfrm>
            <a:off x="7454025" y="3818407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sz="2400" dirty="0" smtClean="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rPr>
              <a:t>Peter</a:t>
            </a:r>
            <a:endParaRPr lang="en-AU" sz="2400" dirty="0">
              <a:solidFill>
                <a:prstClr val="black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reestyle Script" panose="030804020302050B0404" pitchFamily="66" charset="0"/>
              <a:ea typeface="MS PGothic" panose="020B0600070205080204" pitchFamily="34" charset="-128"/>
              <a:cs typeface="Consolas" panose="020B06090202040302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8" y="110067"/>
            <a:ext cx="1740043" cy="2455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1693445" y="2052273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09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defRPr>
            </a:lvl1pPr>
          </a:lstStyle>
          <a:p>
            <a:r>
              <a:rPr lang="es-VE" dirty="0" err="1"/>
              <a:t>Kliti</a:t>
            </a:r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7180" r="8880"/>
          <a:stretch/>
        </p:blipFill>
        <p:spPr>
          <a:xfrm>
            <a:off x="10047090" y="2363592"/>
            <a:ext cx="1772007" cy="1596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1211757" y="2510715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09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defRPr>
            </a:lvl1pPr>
          </a:lstStyle>
          <a:p>
            <a:r>
              <a:rPr lang="es-VE" dirty="0"/>
              <a:t>Alan</a:t>
            </a:r>
            <a:endParaRPr lang="en-AU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11143185" y="5423622"/>
            <a:ext cx="1227827" cy="863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569"/>
          <a:stretch/>
        </p:blipFill>
        <p:spPr>
          <a:xfrm>
            <a:off x="9986142" y="4169140"/>
            <a:ext cx="1311102" cy="1684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TextBox 42"/>
          <p:cNvSpPr txBox="1"/>
          <p:nvPr/>
        </p:nvSpPr>
        <p:spPr>
          <a:xfrm>
            <a:off x="10559349" y="5395621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09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defRPr>
            </a:lvl1pPr>
          </a:lstStyle>
          <a:p>
            <a:r>
              <a:rPr lang="es-VE" dirty="0" err="1" smtClean="0"/>
              <a:t>Mattia</a:t>
            </a: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13965"/>
          <a:stretch/>
        </p:blipFill>
        <p:spPr>
          <a:xfrm>
            <a:off x="8066357" y="1197970"/>
            <a:ext cx="1597084" cy="2102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9118532" y="2782411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6095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defRPr>
            </a:lvl1pPr>
          </a:lstStyle>
          <a:p>
            <a:r>
              <a:rPr lang="es-VE" dirty="0" err="1"/>
              <a:t>Sue</a:t>
            </a:r>
            <a:endParaRPr lang="en-AU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9033" b="14728"/>
          <a:stretch/>
        </p:blipFill>
        <p:spPr>
          <a:xfrm>
            <a:off x="9588280" y="723323"/>
            <a:ext cx="1510413" cy="1652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TextBox 33"/>
          <p:cNvSpPr txBox="1"/>
          <p:nvPr/>
        </p:nvSpPr>
        <p:spPr>
          <a:xfrm>
            <a:off x="9550579" y="1947587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sz="2400" dirty="0" err="1">
                <a:solidFill>
                  <a:prstClr val="black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reestyle Script" panose="030804020302050B0404" pitchFamily="66" charset="0"/>
                <a:ea typeface="MS PGothic" panose="020B0600070205080204" pitchFamily="34" charset="-128"/>
                <a:cs typeface="Consolas" panose="020B0609020204030204" pitchFamily="49" charset="0"/>
              </a:rPr>
              <a:t>Danlei</a:t>
            </a:r>
            <a:endParaRPr lang="en-AU" sz="2400" dirty="0">
              <a:solidFill>
                <a:prstClr val="black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reestyle Script" panose="030804020302050B0404" pitchFamily="66" charset="0"/>
              <a:ea typeface="MS PGothic" panose="020B0600070205080204" pitchFamily="34" charset="-128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95" y="3613054"/>
            <a:ext cx="1227827" cy="863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2442130" y="1994319"/>
            <a:ext cx="1227827" cy="863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63" y="1994319"/>
            <a:ext cx="4663276" cy="26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st theme options">
  <a:themeElements>
    <a:clrScheme name="Curtin Colours">
      <a:dk1>
        <a:sysClr val="windowText" lastClr="000000"/>
      </a:dk1>
      <a:lt1>
        <a:sysClr val="window" lastClr="FFFFFF"/>
      </a:lt1>
      <a:dk2>
        <a:srgbClr val="808080"/>
      </a:dk2>
      <a:lt2>
        <a:srgbClr val="EEECE1"/>
      </a:lt2>
      <a:accent1>
        <a:srgbClr val="A47C1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27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MS PGothic</vt:lpstr>
      <vt:lpstr>Arial</vt:lpstr>
      <vt:lpstr>Calibri</vt:lpstr>
      <vt:lpstr>Calibri Light</vt:lpstr>
      <vt:lpstr>Consolas</vt:lpstr>
      <vt:lpstr>Freestyle Script</vt:lpstr>
      <vt:lpstr>Stencil Std</vt:lpstr>
      <vt:lpstr>Office Theme</vt:lpstr>
      <vt:lpstr>test theme options</vt:lpstr>
      <vt:lpstr>PowerPoint Presentation</vt:lpstr>
      <vt:lpstr>Here is our dynamic team!</vt:lpstr>
      <vt:lpstr>PowerPoint Presentation</vt:lpstr>
    </vt:vector>
  </TitlesOfParts>
  <Company>Curtin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Yalimay Mercedes Jimenez de Duarte</dc:creator>
  <cp:lastModifiedBy>Yalimay Mercedes Jimenez de Duarte</cp:lastModifiedBy>
  <cp:revision>16</cp:revision>
  <dcterms:created xsi:type="dcterms:W3CDTF">2017-05-11T04:47:54Z</dcterms:created>
  <dcterms:modified xsi:type="dcterms:W3CDTF">2017-05-19T02:22:22Z</dcterms:modified>
</cp:coreProperties>
</file>